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69" r:id="rId3"/>
    <p:sldId id="296" r:id="rId4"/>
    <p:sldId id="294" r:id="rId5"/>
    <p:sldId id="267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40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0" y="1174279"/>
            <a:ext cx="5940152" cy="0"/>
          </a:xfrm>
          <a:prstGeom prst="line">
            <a:avLst/>
          </a:prstGeom>
          <a:ln w="15875">
            <a:gradFill>
              <a:gsLst>
                <a:gs pos="13000">
                  <a:schemeClr val="accent2"/>
                </a:gs>
                <a:gs pos="100000">
                  <a:schemeClr val="accent2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365500" y="296900"/>
            <a:ext cx="7344618" cy="649287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10718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730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944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77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432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978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50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39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154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606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602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008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293224" y="4371242"/>
            <a:ext cx="22833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康萌萌</a:t>
            </a:r>
            <a:endParaRPr lang="en-US" altLang="zh-CN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/>
            <a:r>
              <a: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2019.10.10</a:t>
            </a:r>
            <a:endParaRPr lang="zh-CN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61162" y="2832269"/>
            <a:ext cx="8356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accent2"/>
                </a:solidFill>
              </a:rPr>
              <a:t>进度汇报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637021" y="3764377"/>
            <a:ext cx="60044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多尺度融合</a:t>
            </a:r>
            <a:endParaRPr lang="zh-CN" altLang="zh-CN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397147" y="3576763"/>
            <a:ext cx="1706950" cy="226519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 rot="19372238">
            <a:off x="1571896" y="-115346"/>
            <a:ext cx="6946439" cy="694643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 rot="19380000">
            <a:off x="885831" y="1225703"/>
            <a:ext cx="2088232" cy="21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7607845" y="480282"/>
            <a:ext cx="968742" cy="128556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062822" y="4848906"/>
            <a:ext cx="438448" cy="58183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770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多尺度注意力机制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EB6FB85-C66B-4428-9F22-72923AA9C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35806"/>
            <a:ext cx="1152525" cy="11906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654E0C7-26CB-43BA-A3FD-7BD7DDE28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114" y="2321530"/>
            <a:ext cx="1400175" cy="10191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403991D-570F-4F55-8D0D-8A88DCF10F9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9919"/>
          <a:stretch/>
        </p:blipFill>
        <p:spPr>
          <a:xfrm>
            <a:off x="2806289" y="1670126"/>
            <a:ext cx="358151" cy="238125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B94C6BA-2DD7-4DC8-9A24-F6BFE4396A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589"/>
          <a:stretch/>
        </p:blipFill>
        <p:spPr>
          <a:xfrm>
            <a:off x="4607958" y="1670126"/>
            <a:ext cx="850241" cy="2381250"/>
          </a:xfrm>
          <a:prstGeom prst="rect">
            <a:avLst/>
          </a:prstGeom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F4886DB1-4DA2-4F44-8C95-7308A738C76E}"/>
              </a:ext>
            </a:extLst>
          </p:cNvPr>
          <p:cNvSpPr/>
          <p:nvPr/>
        </p:nvSpPr>
        <p:spPr>
          <a:xfrm>
            <a:off x="3140065" y="1825795"/>
            <a:ext cx="1068512" cy="24007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</a:rPr>
              <a:t>Attention</a:t>
            </a:r>
            <a:endParaRPr lang="zh-CN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7FED5DA6-C359-4FCB-85A6-425CDB9CC4D2}"/>
              </a:ext>
            </a:extLst>
          </p:cNvPr>
          <p:cNvSpPr/>
          <p:nvPr/>
        </p:nvSpPr>
        <p:spPr>
          <a:xfrm>
            <a:off x="3152253" y="2299956"/>
            <a:ext cx="1068512" cy="24007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</a:rPr>
              <a:t>Attention</a:t>
            </a:r>
            <a:endParaRPr lang="zh-CN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85BF3E84-C554-492F-9BF8-05FBC3CFD8B0}"/>
              </a:ext>
            </a:extLst>
          </p:cNvPr>
          <p:cNvSpPr/>
          <p:nvPr/>
        </p:nvSpPr>
        <p:spPr>
          <a:xfrm>
            <a:off x="3164440" y="2731946"/>
            <a:ext cx="1068512" cy="24007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</a:rPr>
              <a:t>Attention</a:t>
            </a:r>
            <a:endParaRPr lang="zh-CN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0D925C26-9BC8-4B98-B596-42A6E2703F00}"/>
              </a:ext>
            </a:extLst>
          </p:cNvPr>
          <p:cNvSpPr/>
          <p:nvPr/>
        </p:nvSpPr>
        <p:spPr>
          <a:xfrm>
            <a:off x="3164440" y="3274131"/>
            <a:ext cx="1068512" cy="24007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</a:rPr>
              <a:t>Attention</a:t>
            </a:r>
            <a:endParaRPr lang="zh-CN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ACED49D3-00AA-43CE-926E-30E2F3CD82FD}"/>
              </a:ext>
            </a:extLst>
          </p:cNvPr>
          <p:cNvSpPr/>
          <p:nvPr/>
        </p:nvSpPr>
        <p:spPr>
          <a:xfrm>
            <a:off x="3152253" y="3731589"/>
            <a:ext cx="1068512" cy="24007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</a:rPr>
              <a:t>Attention</a:t>
            </a:r>
            <a:endParaRPr lang="zh-CN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E18090B-A193-410F-A48E-DD9F0F185BBE}"/>
              </a:ext>
            </a:extLst>
          </p:cNvPr>
          <p:cNvCxnSpPr>
            <a:stCxn id="7" idx="3"/>
          </p:cNvCxnSpPr>
          <p:nvPr/>
        </p:nvCxnSpPr>
        <p:spPr>
          <a:xfrm flipV="1">
            <a:off x="4208577" y="1945830"/>
            <a:ext cx="42268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8F3CEBA-DC0D-4701-A200-AA732D44DD8A}"/>
              </a:ext>
            </a:extLst>
          </p:cNvPr>
          <p:cNvCxnSpPr/>
          <p:nvPr/>
        </p:nvCxnSpPr>
        <p:spPr>
          <a:xfrm flipV="1">
            <a:off x="4220765" y="2447581"/>
            <a:ext cx="42268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D8381E7-DFC7-4F06-BEE8-EFF3BEBB38B0}"/>
              </a:ext>
            </a:extLst>
          </p:cNvPr>
          <p:cNvCxnSpPr/>
          <p:nvPr/>
        </p:nvCxnSpPr>
        <p:spPr>
          <a:xfrm flipV="1">
            <a:off x="4250889" y="2860751"/>
            <a:ext cx="42268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3B033BEA-9C0B-4296-98A8-0F2E49BC79F5}"/>
              </a:ext>
            </a:extLst>
          </p:cNvPr>
          <p:cNvCxnSpPr/>
          <p:nvPr/>
        </p:nvCxnSpPr>
        <p:spPr>
          <a:xfrm flipV="1">
            <a:off x="4272407" y="3340705"/>
            <a:ext cx="42268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564CC2B-595D-4EC9-80E3-3ECB7D382B2D}"/>
              </a:ext>
            </a:extLst>
          </p:cNvPr>
          <p:cNvCxnSpPr/>
          <p:nvPr/>
        </p:nvCxnSpPr>
        <p:spPr>
          <a:xfrm flipV="1">
            <a:off x="4208577" y="3879666"/>
            <a:ext cx="42268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EB61EE35-22FC-4550-A5E8-131A51E6D670}"/>
              </a:ext>
            </a:extLst>
          </p:cNvPr>
          <p:cNvCxnSpPr>
            <a:stCxn id="3" idx="3"/>
            <a:endCxn id="5" idx="1"/>
          </p:cNvCxnSpPr>
          <p:nvPr/>
        </p:nvCxnSpPr>
        <p:spPr>
          <a:xfrm flipV="1">
            <a:off x="1152525" y="2831118"/>
            <a:ext cx="253589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图片 29">
            <a:extLst>
              <a:ext uri="{FF2B5EF4-FFF2-40B4-BE49-F238E27FC236}">
                <a16:creationId xmlns:a16="http://schemas.microsoft.com/office/drawing/2014/main" id="{636D3F8D-A01F-4B11-92E8-F5C8138D85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3792" y="1670126"/>
            <a:ext cx="2269656" cy="2360746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E7FD51D7-EA38-400D-AE72-9D58AF7242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4793" y="4506836"/>
            <a:ext cx="1390650" cy="1362075"/>
          </a:xfrm>
          <a:prstGeom prst="rect">
            <a:avLst/>
          </a:prstGeom>
        </p:spPr>
      </p:pic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D5A63126-6C0B-40DA-98B2-6FDD9037524D}"/>
              </a:ext>
            </a:extLst>
          </p:cNvPr>
          <p:cNvCxnSpPr>
            <a:cxnSpLocks/>
          </p:cNvCxnSpPr>
          <p:nvPr/>
        </p:nvCxnSpPr>
        <p:spPr>
          <a:xfrm rot="10800000" flipV="1">
            <a:off x="5857580" y="4041122"/>
            <a:ext cx="1451270" cy="104382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CCB602A7-1E96-4990-9AF2-E68D55AA8AFE}"/>
              </a:ext>
            </a:extLst>
          </p:cNvPr>
          <p:cNvCxnSpPr/>
          <p:nvPr/>
        </p:nvCxnSpPr>
        <p:spPr>
          <a:xfrm flipV="1">
            <a:off x="6405267" y="5292385"/>
            <a:ext cx="630533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D8EA647B-F688-4341-B571-4993CC307670}"/>
              </a:ext>
            </a:extLst>
          </p:cNvPr>
          <p:cNvSpPr/>
          <p:nvPr/>
        </p:nvSpPr>
        <p:spPr>
          <a:xfrm>
            <a:off x="576262" y="6413564"/>
            <a:ext cx="846901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200" dirty="0" err="1">
                <a:latin typeface="+mn-ea"/>
              </a:rPr>
              <a:t>DeepLab</a:t>
            </a:r>
            <a:r>
              <a:rPr lang="en-US" altLang="zh-CN" sz="2200" dirty="0">
                <a:latin typeface="+mn-ea"/>
              </a:rPr>
              <a:t> V3 + </a:t>
            </a:r>
            <a:r>
              <a:rPr lang="en-US" altLang="zh-CN" sz="2200" dirty="0" err="1">
                <a:latin typeface="+mn-ea"/>
              </a:rPr>
              <a:t>DANet</a:t>
            </a:r>
            <a:endParaRPr lang="zh-CN" altLang="en-US" sz="2200" dirty="0">
              <a:latin typeface="+mn-ea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B675CB8-77EB-479A-AA78-DFA2A124C26E}"/>
              </a:ext>
            </a:extLst>
          </p:cNvPr>
          <p:cNvSpPr/>
          <p:nvPr/>
        </p:nvSpPr>
        <p:spPr>
          <a:xfrm>
            <a:off x="4419919" y="1337912"/>
            <a:ext cx="1559644" cy="287793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CE64FDA8-A5E5-4A7E-BD2B-18CDFCC46A60}"/>
              </a:ext>
            </a:extLst>
          </p:cNvPr>
          <p:cNvSpPr/>
          <p:nvPr/>
        </p:nvSpPr>
        <p:spPr>
          <a:xfrm>
            <a:off x="5183457" y="1012412"/>
            <a:ext cx="33160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+mn-ea"/>
              </a:rPr>
              <a:t>ASPP</a:t>
            </a:r>
            <a:r>
              <a:rPr lang="zh-CN" altLang="en-US" dirty="0">
                <a:latin typeface="+mn-ea"/>
              </a:rPr>
              <a:t>空洞空间金字塔池化</a:t>
            </a: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1BFB7AA9-E3AD-4BBF-A7AE-9E4868B135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36471" y="5129379"/>
            <a:ext cx="968796" cy="366942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4A240850-88F0-44DF-84E2-25CD3AC119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55" y="4069836"/>
            <a:ext cx="3291996" cy="2609586"/>
          </a:xfrm>
          <a:prstGeom prst="rect">
            <a:avLst/>
          </a:prstGeom>
        </p:spPr>
      </p:pic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85C31133-A22C-430A-8F54-EA97ADBD6283}"/>
              </a:ext>
            </a:extLst>
          </p:cNvPr>
          <p:cNvCxnSpPr>
            <a:cxnSpLocks/>
          </p:cNvCxnSpPr>
          <p:nvPr/>
        </p:nvCxnSpPr>
        <p:spPr>
          <a:xfrm flipH="1">
            <a:off x="2609637" y="4030872"/>
            <a:ext cx="596194" cy="3048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618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实验结果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C7CB763-B43F-4B74-9564-75DD5FC88E6C}"/>
              </a:ext>
            </a:extLst>
          </p:cNvPr>
          <p:cNvSpPr/>
          <p:nvPr/>
        </p:nvSpPr>
        <p:spPr>
          <a:xfrm>
            <a:off x="365500" y="1440153"/>
            <a:ext cx="427313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200" dirty="0">
                <a:latin typeface="+mn-ea"/>
              </a:rPr>
              <a:t>数据集：</a:t>
            </a:r>
            <a:r>
              <a:rPr lang="en-US" altLang="zh-CN" sz="2200" dirty="0">
                <a:latin typeface="+mn-ea"/>
              </a:rPr>
              <a:t>B</a:t>
            </a:r>
            <a:r>
              <a:rPr lang="zh-CN" altLang="en-US" sz="2200" dirty="0">
                <a:latin typeface="+mn-ea"/>
              </a:rPr>
              <a:t>库</a:t>
            </a:r>
            <a:r>
              <a:rPr lang="en-US" altLang="zh-CN" sz="2200" dirty="0">
                <a:latin typeface="+mn-ea"/>
              </a:rPr>
              <a:t>RGB</a:t>
            </a:r>
          </a:p>
          <a:p>
            <a:r>
              <a:rPr lang="en-US" altLang="zh-CN" sz="2200" dirty="0">
                <a:latin typeface="+mn-ea"/>
              </a:rPr>
              <a:t>Backbone</a:t>
            </a:r>
            <a:r>
              <a:rPr lang="zh-CN" altLang="en-US" sz="2200" dirty="0">
                <a:latin typeface="+mn-ea"/>
              </a:rPr>
              <a:t>：</a:t>
            </a:r>
            <a:r>
              <a:rPr lang="en-US" altLang="zh-CN" sz="2200" dirty="0">
                <a:latin typeface="+mn-ea"/>
              </a:rPr>
              <a:t>ResNet50</a:t>
            </a:r>
          </a:p>
          <a:p>
            <a:endParaRPr lang="zh-CN" altLang="en-US" sz="2200" dirty="0">
              <a:latin typeface="+mn-ea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CED576E7-3619-4381-BB4F-1EE18ED88D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844570"/>
              </p:ext>
            </p:extLst>
          </p:nvPr>
        </p:nvGraphicFramePr>
        <p:xfrm>
          <a:off x="976045" y="2599678"/>
          <a:ext cx="6417923" cy="13897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3923">
                  <a:extLst>
                    <a:ext uri="{9D8B030D-6E8A-4147-A177-3AD203B41FA5}">
                      <a16:colId xmlns:a16="http://schemas.microsoft.com/office/drawing/2014/main" val="122489732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7839501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806425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mIoU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mAcc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0719864"/>
                  </a:ext>
                </a:extLst>
              </a:tr>
              <a:tr h="37885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DeepLab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0.4855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0.881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5820907"/>
                  </a:ext>
                </a:extLst>
              </a:tr>
              <a:tr h="39858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DeepLab+DANet</a:t>
                      </a:r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(attention</a:t>
                      </a:r>
                      <a:r>
                        <a:rPr lang="zh-CN" altLang="en-US" dirty="0"/>
                        <a:t>在</a:t>
                      </a:r>
                      <a:r>
                        <a:rPr lang="en-US" altLang="zh-CN" dirty="0"/>
                        <a:t>ASPP</a:t>
                      </a:r>
                      <a:r>
                        <a:rPr lang="zh-CN" altLang="en-US" dirty="0"/>
                        <a:t>前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0.472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0.878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41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566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Plan A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D6959DCA-4F99-4FDA-AF55-8EB50508CD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62080" y="335078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CCAEB37-03D6-4FB2-A5A9-6102E2A27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018" y="2847982"/>
            <a:ext cx="1123950" cy="13239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248A86D-7111-46CB-9E6B-98C43A9A9B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247" t="14992" r="4756"/>
          <a:stretch/>
        </p:blipFill>
        <p:spPr>
          <a:xfrm>
            <a:off x="4231004" y="3350786"/>
            <a:ext cx="1114895" cy="2116564"/>
          </a:xfrm>
          <a:prstGeom prst="rect">
            <a:avLst/>
          </a:prstGeom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CB4B0E11-FF6C-4116-AB3E-44F65E031F52}"/>
              </a:ext>
            </a:extLst>
          </p:cNvPr>
          <p:cNvCxnSpPr>
            <a:cxnSpLocks/>
          </p:cNvCxnSpPr>
          <p:nvPr/>
        </p:nvCxnSpPr>
        <p:spPr>
          <a:xfrm>
            <a:off x="5414480" y="1585486"/>
            <a:ext cx="914400" cy="1193800"/>
          </a:xfrm>
          <a:prstGeom prst="line">
            <a:avLst/>
          </a:prstGeom>
          <a:ln>
            <a:headEnd type="none"/>
            <a:tailEnd type="stealt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7FDDF9E-37D8-4CA9-98B3-96F8B6A067CA}"/>
              </a:ext>
            </a:extLst>
          </p:cNvPr>
          <p:cNvCxnSpPr>
            <a:cxnSpLocks/>
            <a:stCxn id="5" idx="2"/>
          </p:cNvCxnSpPr>
          <p:nvPr/>
        </p:nvCxnSpPr>
        <p:spPr>
          <a:xfrm flipV="1">
            <a:off x="5414480" y="2855035"/>
            <a:ext cx="914400" cy="800551"/>
          </a:xfrm>
          <a:prstGeom prst="line">
            <a:avLst/>
          </a:prstGeom>
          <a:ln>
            <a:headEnd type="none"/>
            <a:tailEnd type="stealt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25673559-A6BB-4659-BFB7-F8FA200BE0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1948" y="5476323"/>
            <a:ext cx="5676900" cy="139065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A16F3F3-31BD-4A0C-94AF-5BF484A642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3960" y="2673109"/>
            <a:ext cx="181048" cy="318056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E269367F-F70A-40A3-9352-7C0820487C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7523" y="2955723"/>
            <a:ext cx="213922" cy="3229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28AD7C2A-2248-4482-9DFC-9F161FD0D9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8880" y="3292603"/>
            <a:ext cx="213922" cy="3229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6D2BEDAC-D00D-432C-B028-73E9A5257E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4276" y="3629483"/>
            <a:ext cx="213922" cy="3229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81F43E2A-8968-4A7C-9757-6419FB5ABE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3960" y="3952383"/>
            <a:ext cx="211042" cy="398635"/>
          </a:xfrm>
          <a:prstGeom prst="rect">
            <a:avLst/>
          </a:prstGeom>
        </p:spPr>
      </p:pic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036A41D6-0E2C-4C11-AB87-903E28CDD725}"/>
              </a:ext>
            </a:extLst>
          </p:cNvPr>
          <p:cNvCxnSpPr>
            <a:endCxn id="18" idx="1"/>
          </p:cNvCxnSpPr>
          <p:nvPr/>
        </p:nvCxnSpPr>
        <p:spPr>
          <a:xfrm>
            <a:off x="5414480" y="1966486"/>
            <a:ext cx="903043" cy="1150687"/>
          </a:xfrm>
          <a:prstGeom prst="line">
            <a:avLst/>
          </a:prstGeom>
          <a:ln>
            <a:headEnd type="none"/>
            <a:tailEnd type="stealt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157BD48C-1113-421A-91EA-534A240DFCB7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5417619" y="3117173"/>
            <a:ext cx="899904" cy="835210"/>
          </a:xfrm>
          <a:prstGeom prst="line">
            <a:avLst/>
          </a:prstGeom>
          <a:ln>
            <a:headEnd type="none"/>
            <a:tailEnd type="stealt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3AB404EE-C30E-4BCD-8881-DB181F5A56A6}"/>
              </a:ext>
            </a:extLst>
          </p:cNvPr>
          <p:cNvCxnSpPr>
            <a:endCxn id="20" idx="1"/>
          </p:cNvCxnSpPr>
          <p:nvPr/>
        </p:nvCxnSpPr>
        <p:spPr>
          <a:xfrm>
            <a:off x="5345900" y="2294483"/>
            <a:ext cx="982980" cy="1159570"/>
          </a:xfrm>
          <a:prstGeom prst="line">
            <a:avLst/>
          </a:prstGeom>
          <a:ln>
            <a:headEnd type="none"/>
            <a:tailEnd type="stealt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DCBFC161-D772-4DCF-A3CE-CD50699343BF}"/>
              </a:ext>
            </a:extLst>
          </p:cNvPr>
          <p:cNvCxnSpPr>
            <a:stCxn id="10" idx="3"/>
            <a:endCxn id="20" idx="1"/>
          </p:cNvCxnSpPr>
          <p:nvPr/>
        </p:nvCxnSpPr>
        <p:spPr>
          <a:xfrm flipV="1">
            <a:off x="5345899" y="3454053"/>
            <a:ext cx="982981" cy="955015"/>
          </a:xfrm>
          <a:prstGeom prst="line">
            <a:avLst/>
          </a:prstGeom>
          <a:ln>
            <a:headEnd type="none"/>
            <a:tailEnd type="stealt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CFA90935-C593-47A5-8889-64CBD396E9B9}"/>
              </a:ext>
            </a:extLst>
          </p:cNvPr>
          <p:cNvCxnSpPr>
            <a:endCxn id="21" idx="1"/>
          </p:cNvCxnSpPr>
          <p:nvPr/>
        </p:nvCxnSpPr>
        <p:spPr>
          <a:xfrm>
            <a:off x="5343598" y="2657387"/>
            <a:ext cx="980678" cy="1133546"/>
          </a:xfrm>
          <a:prstGeom prst="line">
            <a:avLst/>
          </a:prstGeom>
          <a:ln>
            <a:headEnd type="none"/>
            <a:tailEnd type="stealt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371DA9A4-845F-4B80-A6C8-2EE767BD0305}"/>
              </a:ext>
            </a:extLst>
          </p:cNvPr>
          <p:cNvCxnSpPr>
            <a:endCxn id="21" idx="1"/>
          </p:cNvCxnSpPr>
          <p:nvPr/>
        </p:nvCxnSpPr>
        <p:spPr>
          <a:xfrm flipV="1">
            <a:off x="5329463" y="3790933"/>
            <a:ext cx="994813" cy="951460"/>
          </a:xfrm>
          <a:prstGeom prst="line">
            <a:avLst/>
          </a:prstGeom>
          <a:ln>
            <a:headEnd type="none"/>
            <a:tailEnd type="stealt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9C39FB9E-7DA6-4B72-9F5E-E8A209ABD19F}"/>
              </a:ext>
            </a:extLst>
          </p:cNvPr>
          <p:cNvCxnSpPr>
            <a:endCxn id="19" idx="1"/>
          </p:cNvCxnSpPr>
          <p:nvPr/>
        </p:nvCxnSpPr>
        <p:spPr>
          <a:xfrm>
            <a:off x="5333518" y="3012899"/>
            <a:ext cx="1000442" cy="1138802"/>
          </a:xfrm>
          <a:prstGeom prst="line">
            <a:avLst/>
          </a:prstGeom>
          <a:ln>
            <a:headEnd type="none"/>
            <a:tailEnd type="stealt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64232AC4-8CA6-49D8-963E-006461CF9884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5348202" y="4151701"/>
            <a:ext cx="985758" cy="954881"/>
          </a:xfrm>
          <a:prstGeom prst="line">
            <a:avLst/>
          </a:prstGeom>
          <a:ln>
            <a:headEnd type="none"/>
            <a:tailEnd type="stealt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1" name="图片 40">
            <a:extLst>
              <a:ext uri="{FF2B5EF4-FFF2-40B4-BE49-F238E27FC236}">
                <a16:creationId xmlns:a16="http://schemas.microsoft.com/office/drawing/2014/main" id="{BB090CAE-353C-4F95-B0A5-2D33EFAC8D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02797" y="2704527"/>
            <a:ext cx="539972" cy="271511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8A9D1B89-0AF3-4E58-94AA-2540799B17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93113" y="2951185"/>
            <a:ext cx="539972" cy="271511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580A52EE-0688-455A-A15E-73AC52A166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88948" y="3299922"/>
            <a:ext cx="539972" cy="271511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E67B7668-B680-4546-A720-1A2CACA38A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88948" y="3630972"/>
            <a:ext cx="539972" cy="271511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1D211C99-BC40-485F-9ADB-E62D0C02CC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19000" y="4005444"/>
            <a:ext cx="509920" cy="271511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B9EF2C32-109C-4E0A-AE3E-B63ACBB069A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06730" y="2704527"/>
            <a:ext cx="152645" cy="1572428"/>
          </a:xfrm>
          <a:prstGeom prst="rect">
            <a:avLst/>
          </a:prstGeom>
        </p:spPr>
      </p:pic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F133A966-DDAC-489A-9E4F-EB2D63ADA678}"/>
              </a:ext>
            </a:extLst>
          </p:cNvPr>
          <p:cNvCxnSpPr>
            <a:cxnSpLocks/>
          </p:cNvCxnSpPr>
          <p:nvPr/>
        </p:nvCxnSpPr>
        <p:spPr>
          <a:xfrm flipH="1">
            <a:off x="5455853" y="5287536"/>
            <a:ext cx="828333" cy="179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70CAB7A4-6420-41C3-8B61-6CA144FE92D0}"/>
              </a:ext>
            </a:extLst>
          </p:cNvPr>
          <p:cNvCxnSpPr>
            <a:cxnSpLocks/>
          </p:cNvCxnSpPr>
          <p:nvPr/>
        </p:nvCxnSpPr>
        <p:spPr>
          <a:xfrm flipV="1">
            <a:off x="6293161" y="5287536"/>
            <a:ext cx="1540669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2632DD72-FECB-49A7-955C-B2AD32C08110}"/>
              </a:ext>
            </a:extLst>
          </p:cNvPr>
          <p:cNvCxnSpPr/>
          <p:nvPr/>
        </p:nvCxnSpPr>
        <p:spPr>
          <a:xfrm>
            <a:off x="7833830" y="4171957"/>
            <a:ext cx="0" cy="1115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3" name="图片 32">
            <a:extLst>
              <a:ext uri="{FF2B5EF4-FFF2-40B4-BE49-F238E27FC236}">
                <a16:creationId xmlns:a16="http://schemas.microsoft.com/office/drawing/2014/main" id="{549F539C-8257-455A-A606-5352E388F3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030" t="16990" r="4756"/>
          <a:stretch/>
        </p:blipFill>
        <p:spPr>
          <a:xfrm>
            <a:off x="4220924" y="1261078"/>
            <a:ext cx="1124975" cy="2066810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1E15965D-DD11-49FB-8959-7B3DCC1C7C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98" t="16990" r="29100"/>
          <a:stretch/>
        </p:blipFill>
        <p:spPr>
          <a:xfrm>
            <a:off x="204448" y="1259099"/>
            <a:ext cx="3159280" cy="206681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67E8F0D-D8E2-4814-AB75-555953BDB24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66352" y="1390617"/>
            <a:ext cx="922561" cy="1746319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BBB68A0C-46C4-45C8-987F-9BD1904329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98" t="14992" r="29100"/>
          <a:stretch/>
        </p:blipFill>
        <p:spPr>
          <a:xfrm>
            <a:off x="195787" y="3350786"/>
            <a:ext cx="3159280" cy="2116564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01DEDC9F-9F97-4F91-BF07-A16339884A6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83742" y="3559169"/>
            <a:ext cx="922561" cy="1746319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C7D50B8-A42E-4570-9430-22AD0B24C0D8}"/>
              </a:ext>
            </a:extLst>
          </p:cNvPr>
          <p:cNvCxnSpPr>
            <a:cxnSpLocks/>
          </p:cNvCxnSpPr>
          <p:nvPr/>
        </p:nvCxnSpPr>
        <p:spPr>
          <a:xfrm>
            <a:off x="1971288" y="1299739"/>
            <a:ext cx="335817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CC9D3739-759C-4AE3-97C3-1824DBD903D6}"/>
              </a:ext>
            </a:extLst>
          </p:cNvPr>
          <p:cNvCxnSpPr>
            <a:cxnSpLocks/>
          </p:cNvCxnSpPr>
          <p:nvPr/>
        </p:nvCxnSpPr>
        <p:spPr>
          <a:xfrm>
            <a:off x="1903905" y="3299922"/>
            <a:ext cx="335817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9E8799A6-5E1F-4AAC-8A3F-B3FE340F3810}"/>
              </a:ext>
            </a:extLst>
          </p:cNvPr>
          <p:cNvCxnSpPr>
            <a:cxnSpLocks/>
          </p:cNvCxnSpPr>
          <p:nvPr/>
        </p:nvCxnSpPr>
        <p:spPr>
          <a:xfrm>
            <a:off x="1938120" y="3439563"/>
            <a:ext cx="335817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89F5122C-5D63-4526-AF5C-BECEE171A0BB}"/>
              </a:ext>
            </a:extLst>
          </p:cNvPr>
          <p:cNvCxnSpPr>
            <a:cxnSpLocks/>
          </p:cNvCxnSpPr>
          <p:nvPr/>
        </p:nvCxnSpPr>
        <p:spPr>
          <a:xfrm>
            <a:off x="1985423" y="5441950"/>
            <a:ext cx="335817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4BC9ECBF-162E-463F-8E6E-0F5F6725BF5C}"/>
              </a:ext>
            </a:extLst>
          </p:cNvPr>
          <p:cNvCxnSpPr>
            <a:cxnSpLocks/>
          </p:cNvCxnSpPr>
          <p:nvPr/>
        </p:nvCxnSpPr>
        <p:spPr>
          <a:xfrm>
            <a:off x="5455853" y="5305488"/>
            <a:ext cx="0" cy="196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063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965731" y="3044280"/>
            <a:ext cx="7212552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ea typeface="华文细黑" panose="02010600040101010101" pitchFamily="2" charset="-122"/>
              </a:rPr>
              <a:t>Thanks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250878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10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79820">
                                      <p:cBhvr>
                                        <p:cTn id="1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3" grpId="1" autoUpdateAnimBg="0"/>
    </p:bldLst>
  </p:timing>
</p:sld>
</file>

<file path=ppt/theme/theme1.xml><?xml version="1.0" encoding="utf-8"?>
<a:theme xmlns:a="http://schemas.openxmlformats.org/drawingml/2006/main" name="1_Office 主题">
  <a:themeElements>
    <a:clrScheme name="论文蓝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65FAA"/>
      </a:accent1>
      <a:accent2>
        <a:srgbClr val="4472C4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805</TotalTime>
  <Words>62</Words>
  <Application>Microsoft Office PowerPoint</Application>
  <PresentationFormat>全屏显示(4:3)</PresentationFormat>
  <Paragraphs>26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8" baseType="lpstr">
      <vt:lpstr>微软雅黑</vt:lpstr>
      <vt:lpstr>Arial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蒋金晟</dc:creator>
  <cp:lastModifiedBy>meng kang</cp:lastModifiedBy>
  <cp:revision>134</cp:revision>
  <dcterms:created xsi:type="dcterms:W3CDTF">2015-04-19T07:39:12Z</dcterms:created>
  <dcterms:modified xsi:type="dcterms:W3CDTF">2019-10-10T04:50:14Z</dcterms:modified>
</cp:coreProperties>
</file>