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320" r:id="rId3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/>
    <p:restoredTop sz="94660"/>
  </p:normalViewPr>
  <p:slideViewPr>
    <p:cSldViewPr snapToGrid="0" showGuides="1">
      <p:cViewPr varScale="1">
        <p:scale>
          <a:sx n="90" d="100"/>
          <a:sy n="90" d="100"/>
        </p:scale>
        <p:origin x="528" y="198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2019/10/10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pPr fontAlgn="auto"/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99373" y="5147305"/>
            <a:ext cx="2004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蓝 鑫</a:t>
            </a:r>
            <a:endParaRPr lang="en-US" altLang="zh-CN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  <a:p>
            <a:pPr algn="ctr" fontAlgn="auto"/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2019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年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月</a:t>
            </a:r>
            <a:r>
              <a:rPr lang="en-US" altLang="zh-CN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10</a:t>
            </a:r>
            <a:r>
              <a:rPr lang="zh-CN" altLang="en-US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itchFamily="2" charset="-122"/>
              </a:rPr>
              <a:t>日</a:t>
            </a:r>
          </a:p>
          <a:p>
            <a:pPr fontAlgn="auto"/>
            <a:endParaRPr lang="zh-CN" altLang="en-US" sz="2000" noProof="1">
              <a:solidFill>
                <a:schemeClr val="tx1">
                  <a:lumMod val="75000"/>
                  <a:lumOff val="25000"/>
                </a:schemeClr>
              </a:solidFill>
              <a:latin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0636" y="2426894"/>
            <a:ext cx="3945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 会 报 告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B882364-B7E8-4978-AE60-0961AA20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52904"/>
              </p:ext>
            </p:extLst>
          </p:nvPr>
        </p:nvGraphicFramePr>
        <p:xfrm>
          <a:off x="1280042" y="1389517"/>
          <a:ext cx="9631916" cy="1238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994">
                  <a:extLst>
                    <a:ext uri="{9D8B030D-6E8A-4147-A177-3AD203B41FA5}">
                      <a16:colId xmlns:a16="http://schemas.microsoft.com/office/drawing/2014/main" val="1331698349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3213287117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918081788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1746612653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1853641771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1277567617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2130870057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2708631782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2266673253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1018089440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3518536012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1037115594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2475858982"/>
                    </a:ext>
                  </a:extLst>
                </a:gridCol>
                <a:gridCol w="687994">
                  <a:extLst>
                    <a:ext uri="{9D8B030D-6E8A-4147-A177-3AD203B41FA5}">
                      <a16:colId xmlns:a16="http://schemas.microsoft.com/office/drawing/2014/main" val="3096774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bike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person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sky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tree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traffic lights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road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sidewalk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building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mIoU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26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58.83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22.81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52.45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83.94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78.64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34.69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90.81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38.04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70.78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12.24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13.7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50.68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46.77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08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57.61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19.49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49.43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83.84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76.61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28.53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88.02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42.62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66.45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13.94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0.86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9.14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42.25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600" u="none" strike="noStrike" dirty="0">
                          <a:effectLst/>
                        </a:rPr>
                        <a:t>44.52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342201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E6B4A8F-B7D6-4668-95D5-5482E61B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2897766"/>
            <a:ext cx="9431066" cy="22958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C9D04C-D6DC-4C05-AB01-E7D71FF7FF9F}"/>
              </a:ext>
            </a:extLst>
          </p:cNvPr>
          <p:cNvSpPr txBox="1"/>
          <p:nvPr/>
        </p:nvSpPr>
        <p:spPr>
          <a:xfrm>
            <a:off x="2434855" y="5348177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DeepLab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492EE2-F671-4B25-8DE1-87899D924F59}"/>
              </a:ext>
            </a:extLst>
          </p:cNvPr>
          <p:cNvSpPr txBox="1"/>
          <p:nvPr/>
        </p:nvSpPr>
        <p:spPr>
          <a:xfrm>
            <a:off x="5241851" y="5348177"/>
            <a:ext cx="17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DeepLab</a:t>
            </a:r>
            <a:r>
              <a:rPr lang="en-US" altLang="zh-CN" dirty="0"/>
              <a:t>-edge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92551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更多作品请在稻壳儿搜索艺随风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57</Words>
  <Application>Microsoft Office PowerPoint</Application>
  <PresentationFormat>宽屏</PresentationFormat>
  <Paragraphs>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微软雅黑</vt:lpstr>
      <vt:lpstr>Arial</vt:lpstr>
      <vt:lpstr>Calibri</vt:lpstr>
      <vt:lpstr>更多作品请在稻壳儿搜索艺随风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Lenovo</cp:lastModifiedBy>
  <cp:revision>190</cp:revision>
  <dcterms:created xsi:type="dcterms:W3CDTF">2017-03-07T08:54:00Z</dcterms:created>
  <dcterms:modified xsi:type="dcterms:W3CDTF">2019-10-10T06:24:10Z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