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7"/>
  </p:notesMasterIdLst>
  <p:sldIdLst>
    <p:sldId id="273" r:id="rId2"/>
    <p:sldId id="276" r:id="rId3"/>
    <p:sldId id="277" r:id="rId4"/>
    <p:sldId id="278" r:id="rId5"/>
    <p:sldId id="28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7055" autoAdjust="0"/>
  </p:normalViewPr>
  <p:slideViewPr>
    <p:cSldViewPr>
      <p:cViewPr varScale="1">
        <p:scale>
          <a:sx n="84" d="100"/>
          <a:sy n="84" d="100"/>
        </p:scale>
        <p:origin x="-142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E7FD1-329C-442A-865F-606706CC9DFF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01851-CD6B-47E8-9DA1-B8AF7902D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38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5" Type="http://schemas.openxmlformats.org/officeDocument/2006/relationships/image" Target="../media/image24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24" Type="http://schemas.openxmlformats.org/officeDocument/2006/relationships/image" Target="../media/image23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23" Type="http://schemas.openxmlformats.org/officeDocument/2006/relationships/image" Target="../media/image22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jpeg"/><Relationship Id="rId18" Type="http://schemas.openxmlformats.org/officeDocument/2006/relationships/image" Target="../media/image30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25.jpeg"/><Relationship Id="rId17" Type="http://schemas.openxmlformats.org/officeDocument/2006/relationships/image" Target="../media/image29.jpeg"/><Relationship Id="rId2" Type="http://schemas.openxmlformats.org/officeDocument/2006/relationships/image" Target="../media/image1.jpeg"/><Relationship Id="rId16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22.jpeg"/><Relationship Id="rId5" Type="http://schemas.openxmlformats.org/officeDocument/2006/relationships/image" Target="../media/image4.jpeg"/><Relationship Id="rId15" Type="http://schemas.openxmlformats.org/officeDocument/2006/relationships/image" Target="../media/image27.jpeg"/><Relationship Id="rId10" Type="http://schemas.openxmlformats.org/officeDocument/2006/relationships/image" Target="../media/image21.jpeg"/><Relationship Id="rId19" Type="http://schemas.openxmlformats.org/officeDocument/2006/relationships/image" Target="../media/image31.jpeg"/><Relationship Id="rId4" Type="http://schemas.openxmlformats.org/officeDocument/2006/relationships/image" Target="../media/image3.jpeg"/><Relationship Id="rId9" Type="http://schemas.openxmlformats.org/officeDocument/2006/relationships/image" Target="../media/image20.jpeg"/><Relationship Id="rId14" Type="http://schemas.openxmlformats.org/officeDocument/2006/relationships/image" Target="../media/image2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进度</a:t>
            </a:r>
            <a:r>
              <a:rPr lang="zh-CN" altLang="en-US" dirty="0" smtClean="0"/>
              <a:t>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448872" cy="175260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                                                      </a:t>
            </a:r>
            <a:endParaRPr lang="en-US" altLang="zh-CN" sz="2400" dirty="0" smtClean="0"/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                     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高铭阳</a:t>
            </a:r>
            <a:endParaRPr lang="en-US" altLang="zh-CN" sz="24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                             2019.09.18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02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378033"/>
              </p:ext>
            </p:extLst>
          </p:nvPr>
        </p:nvGraphicFramePr>
        <p:xfrm>
          <a:off x="107504" y="1484784"/>
          <a:ext cx="8927999" cy="3196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224136"/>
                <a:gridCol w="1152128"/>
                <a:gridCol w="864096"/>
                <a:gridCol w="1008112"/>
                <a:gridCol w="1008112"/>
                <a:gridCol w="1331279"/>
                <a:gridCol w="1116000"/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Model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Backbone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Image Size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GPU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MAP</a:t>
                      </a:r>
                      <a:endParaRPr lang="en-US" b="1" dirty="0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FPS</a:t>
                      </a:r>
                      <a:endParaRPr lang="en-US" b="1" dirty="0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parameters (10</a:t>
                      </a:r>
                      <a:r>
                        <a:rPr lang="en-US" b="1" baseline="30000" dirty="0">
                          <a:effectLst/>
                        </a:rPr>
                        <a:t>6</a:t>
                      </a:r>
                      <a:r>
                        <a:rPr lang="en-US" b="1" dirty="0">
                          <a:effectLst/>
                        </a:rPr>
                        <a:t>)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effectLst/>
                        </a:rPr>
                        <a:t>FLOPs (10</a:t>
                      </a:r>
                      <a:r>
                        <a:rPr lang="en-US" altLang="zh-CN" b="1" baseline="30000" dirty="0" smtClean="0">
                          <a:effectLst/>
                        </a:rPr>
                        <a:t>9</a:t>
                      </a:r>
                      <a:r>
                        <a:rPr lang="en-US" altLang="zh-CN" b="1" dirty="0" smtClean="0">
                          <a:effectLst/>
                        </a:rPr>
                        <a:t>)</a:t>
                      </a:r>
                      <a:endParaRPr lang="en-US" altLang="zh-CN" b="1" dirty="0">
                        <a:effectLst/>
                      </a:endParaRPr>
                    </a:p>
                  </a:txBody>
                  <a:tcPr marL="99060" marR="99060" anchor="ctr"/>
                </a:tc>
              </a:tr>
              <a:tr h="638791">
                <a:tc>
                  <a:txBody>
                    <a:bodyPr/>
                    <a:lstStyle/>
                    <a:p>
                      <a:pPr algn="ctr"/>
                      <a:endParaRPr lang="en-US" altLang="zh-CN" sz="9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YOLOv3</a:t>
                      </a:r>
                    </a:p>
                    <a:p>
                      <a:pPr algn="ctr"/>
                      <a:endParaRPr lang="zh-CN" altLang="en-US" sz="9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effectLst/>
                        </a:rPr>
                        <a:t>Darknet-53</a:t>
                      </a:r>
                      <a:endParaRPr lang="en-US" altLang="zh-CN" dirty="0">
                        <a:effectLst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320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2080ti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0.651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61.55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38.68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6387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SSD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VGG16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>
                          <a:effectLst/>
                        </a:rPr>
                        <a:t>2080ti</a:t>
                      </a:r>
                      <a:endParaRPr lang="en-US" altLang="zh-CN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0.640</a:t>
                      </a:r>
                      <a:endParaRPr lang="zh-CN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effectLst/>
                        </a:rPr>
                        <a:t>14</a:t>
                      </a:r>
                      <a:endParaRPr lang="en-US" altLang="zh-CN" dirty="0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effectLst/>
                        </a:rPr>
                        <a:t>24.41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61.42</a:t>
                      </a:r>
                    </a:p>
                  </a:txBody>
                  <a:tcPr marL="99060" marR="99060" anchor="ctr"/>
                </a:tc>
              </a:tr>
              <a:tr h="638791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RefineDet</a:t>
                      </a:r>
                      <a:endParaRPr lang="en-US" dirty="0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VGG16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320</a:t>
                      </a:r>
                      <a:endParaRPr lang="zh-CN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effectLst/>
                        </a:rPr>
                        <a:t>2080ti</a:t>
                      </a:r>
                      <a:endParaRPr lang="en-US" altLang="zh-CN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0.681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13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34.05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74.93</a:t>
                      </a:r>
                    </a:p>
                  </a:txBody>
                  <a:tcPr marL="99060" marR="99060" anchor="ctr"/>
                </a:tc>
              </a:tr>
              <a:tr h="638791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RetinaNet</a:t>
                      </a:r>
                      <a:endParaRPr lang="en-US" dirty="0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ResNet-50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300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2080ti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0.613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effectLst/>
                        </a:rPr>
                        <a:t>27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35.84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effectLst/>
                        </a:rPr>
                        <a:t>37.43</a:t>
                      </a:r>
                    </a:p>
                  </a:txBody>
                  <a:tcPr marL="99060" marR="990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64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364463"/>
            <a:ext cx="1337751" cy="13377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546" y="406134"/>
            <a:ext cx="1337751" cy="13377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80456"/>
            <a:ext cx="1321758" cy="13217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48647"/>
            <a:ext cx="1353567" cy="135356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380456"/>
            <a:ext cx="1337751" cy="13377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80456"/>
            <a:ext cx="1337751" cy="13377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3962" y="3680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GT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2028695"/>
            <a:ext cx="1337751" cy="133775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004" y="2044688"/>
            <a:ext cx="1321758" cy="132175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2037224"/>
            <a:ext cx="1321758" cy="13217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028530"/>
            <a:ext cx="1353567" cy="130434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2020630"/>
            <a:ext cx="1337751" cy="133775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192" y="2020630"/>
            <a:ext cx="1334962" cy="134581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02117" y="167535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YOLOv3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2" y="3687369"/>
            <a:ext cx="1337751" cy="133775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208" y="3700090"/>
            <a:ext cx="1325030" cy="132503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3700090"/>
            <a:ext cx="1337751" cy="133775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700090"/>
            <a:ext cx="1281559" cy="128155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306" y="3701464"/>
            <a:ext cx="1310774" cy="1339471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82" y="3687369"/>
            <a:ext cx="1353567" cy="135356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02117" y="337750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Retinanet</a:t>
            </a:r>
            <a:endParaRPr lang="zh-CN" altLang="en-US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17" y="5351595"/>
            <a:ext cx="1368152" cy="1368152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208" y="5354078"/>
            <a:ext cx="1355492" cy="1359166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532" y="5348081"/>
            <a:ext cx="1360777" cy="1368152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244" y="5314478"/>
            <a:ext cx="1398765" cy="139876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057" y="5368757"/>
            <a:ext cx="1304022" cy="134448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635" y="5368757"/>
            <a:ext cx="1344486" cy="134448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69202" y="499942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SSD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1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364463"/>
            <a:ext cx="1337751" cy="13377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546" y="406134"/>
            <a:ext cx="1337751" cy="13377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80456"/>
            <a:ext cx="1321758" cy="13217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48647"/>
            <a:ext cx="1353567" cy="135356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380456"/>
            <a:ext cx="1337751" cy="13377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80456"/>
            <a:ext cx="1337751" cy="13377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3962" y="3680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GT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2117" y="167535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SSD</a:t>
            </a:r>
            <a:endParaRPr lang="zh-CN" altLang="en-US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0" y="2086150"/>
            <a:ext cx="1368152" cy="1368152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636" y="2110443"/>
            <a:ext cx="1355492" cy="1359166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660" y="2101457"/>
            <a:ext cx="1360777" cy="1368152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642" y="2034630"/>
            <a:ext cx="1398765" cy="139876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4" y="2138396"/>
            <a:ext cx="1347476" cy="134747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125123"/>
            <a:ext cx="1344486" cy="134448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56909" y="355814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RefineDet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9" y="3962793"/>
            <a:ext cx="1412883" cy="134024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908" y="3875713"/>
            <a:ext cx="1407026" cy="14413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461" y="3908605"/>
            <a:ext cx="1340242" cy="13402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418" y="3875713"/>
            <a:ext cx="1406026" cy="140602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603" y="3858369"/>
            <a:ext cx="1423370" cy="142337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866884"/>
            <a:ext cx="1389787" cy="142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9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68395"/>
              </p:ext>
            </p:extLst>
          </p:nvPr>
        </p:nvGraphicFramePr>
        <p:xfrm>
          <a:off x="107504" y="332656"/>
          <a:ext cx="8927999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5"/>
                <a:gridCol w="1008113"/>
                <a:gridCol w="936103"/>
                <a:gridCol w="936104"/>
                <a:gridCol w="1008112"/>
                <a:gridCol w="1008112"/>
                <a:gridCol w="971240"/>
                <a:gridCol w="1116000"/>
              </a:tblGrid>
              <a:tr h="1440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Cr</a:t>
                      </a:r>
                      <a:endParaRPr lang="zh-CN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</a:t>
                      </a:r>
                      <a:endParaRPr lang="zh-CN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</a:t>
                      </a:r>
                      <a:endParaRPr lang="zh-CN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PS</a:t>
                      </a:r>
                      <a:endParaRPr lang="zh-CN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RS</a:t>
                      </a:r>
                      <a:endParaRPr lang="zh-CN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Sc</a:t>
                      </a:r>
                      <a:endParaRPr lang="zh-CN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MAP</a:t>
                      </a:r>
                      <a:endParaRPr lang="zh-CN" altLang="en-US" dirty="0"/>
                    </a:p>
                  </a:txBody>
                  <a:tcPr marL="45720" marR="45720" anchor="ctr"/>
                </a:tc>
              </a:tr>
              <a:tr h="638791">
                <a:tc>
                  <a:txBody>
                    <a:bodyPr/>
                    <a:lstStyle/>
                    <a:p>
                      <a:pPr algn="ctr"/>
                      <a:endParaRPr lang="en-US" altLang="zh-CN" sz="900" dirty="0" smtClean="0"/>
                    </a:p>
                    <a:p>
                      <a:pPr algn="ctr"/>
                      <a:r>
                        <a:rPr lang="en-US" altLang="zh-CN" dirty="0" smtClean="0"/>
                        <a:t>SSD</a:t>
                      </a:r>
                    </a:p>
                    <a:p>
                      <a:pPr algn="ctr"/>
                      <a:endParaRPr lang="zh-CN" altLang="en-US" sz="9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0.640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638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YOLO-v3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(320)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0.422</a:t>
                      </a:r>
                      <a:endParaRPr lang="zh-CN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0.720</a:t>
                      </a:r>
                      <a:endParaRPr lang="zh-CN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0.810</a:t>
                      </a:r>
                      <a:endParaRPr lang="zh-CN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0.776</a:t>
                      </a:r>
                      <a:endParaRPr lang="zh-CN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0.440</a:t>
                      </a:r>
                      <a:endParaRPr lang="zh-CN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0.736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0.651</a:t>
                      </a:r>
                      <a:endParaRPr lang="zh-CN" altLang="en-US" dirty="0"/>
                    </a:p>
                  </a:txBody>
                  <a:tcPr marL="45720" marR="45720" anchor="ctr"/>
                </a:tc>
              </a:tr>
              <a:tr h="638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RetinaNet</a:t>
                      </a:r>
                      <a:endParaRPr lang="en-US" altLang="zh-CN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0.520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0.688</a:t>
                      </a:r>
                      <a:endParaRPr lang="zh-CN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0.840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0.827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0.672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0.131</a:t>
                      </a:r>
                      <a:endParaRPr lang="zh-CN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0.613</a:t>
                      </a:r>
                      <a:endParaRPr lang="zh-CN" altLang="en-US" dirty="0" smtClean="0"/>
                    </a:p>
                  </a:txBody>
                  <a:tcPr marL="45720" marR="45720" anchor="ctr"/>
                </a:tc>
              </a:tr>
              <a:tr h="638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/>
                        <a:t>RefineDet</a:t>
                      </a:r>
                      <a:endParaRPr lang="en-US" altLang="zh-CN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(320)</a:t>
                      </a:r>
                      <a:endParaRPr lang="zh-CN" alt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0.556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0.862</a:t>
                      </a:r>
                      <a:endParaRPr lang="en-US" altLang="zh-CN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0.681</a:t>
                      </a:r>
                    </a:p>
                  </a:txBody>
                  <a:tcPr marL="7620" marR="7620" marT="7620" marB="0" anchor="ctr"/>
                </a:tc>
              </a:tr>
              <a:tr h="638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Faster-RCNN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(ROI Pooling)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0.401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0.721</a:t>
                      </a:r>
                      <a:endParaRPr lang="zh-CN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0.869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0.849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0.557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0.605</a:t>
                      </a:r>
                      <a:endParaRPr lang="zh-CN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0.667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</a:tr>
              <a:tr h="638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Faster-RCNN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(ROI Align)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altLang="zh-CN" dirty="0" smtClean="0"/>
                        <a:t>0.436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0.767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0.866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0.810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0.533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0.711</a:t>
                      </a:r>
                      <a:endParaRPr lang="zh-CN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0.687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/>
                </a:tc>
              </a:tr>
              <a:tr h="3650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CenterNet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-DLA</a:t>
                      </a:r>
                      <a:r>
                        <a:rPr lang="en-US" altLang="zh-CN" dirty="0" smtClean="0"/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(320)</a:t>
                      </a:r>
                      <a:endParaRPr lang="zh-CN" alt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altLang="zh-CN" dirty="0" smtClean="0">
                          <a:solidFill>
                            <a:schemeClr val="dk1"/>
                          </a:solidFill>
                        </a:rPr>
                        <a:t>0.399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dk1"/>
                          </a:solidFill>
                        </a:rPr>
                        <a:t>0.760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dk1"/>
                          </a:solidFill>
                        </a:rPr>
                        <a:t>0.863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dk1"/>
                          </a:solidFill>
                        </a:rPr>
                        <a:t>0.774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dk1"/>
                          </a:solidFill>
                        </a:rPr>
                        <a:t>0.517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dk1"/>
                          </a:solidFill>
                        </a:rPr>
                        <a:t>0.604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dk1"/>
                          </a:solidFill>
                        </a:rPr>
                        <a:t>    0.653</a:t>
                      </a:r>
                      <a:endParaRPr lang="en-US" altLang="zh-CN" dirty="0" smtClean="0"/>
                    </a:p>
                  </a:txBody>
                  <a:tcPr anchor="ctr"/>
                </a:tc>
              </a:tr>
              <a:tr h="3650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CenterNet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-ODLA</a:t>
                      </a:r>
                      <a:r>
                        <a:rPr lang="en-US" altLang="zh-CN" dirty="0" smtClean="0"/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(320)</a:t>
                      </a:r>
                      <a:endParaRPr lang="zh-CN" alt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altLang="zh-CN" sz="1800" dirty="0" smtClean="0"/>
                        <a:t>0.214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0.727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0.849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0.301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0.366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0.522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0.496</a:t>
                      </a:r>
                      <a:endParaRPr lang="zh-CN" altLang="en-US" sz="18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15616" y="6021288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</a:t>
            </a:r>
            <a:r>
              <a:rPr lang="zh-CN" altLang="en-US" dirty="0" smtClean="0"/>
              <a:t>数字注释的，图片输入大小为</a:t>
            </a:r>
            <a:r>
              <a:rPr lang="en-US" altLang="zh-CN" dirty="0" smtClean="0"/>
              <a:t>300</a:t>
            </a:r>
          </a:p>
          <a:p>
            <a:r>
              <a:rPr lang="en-US" altLang="zh-CN" dirty="0" smtClean="0">
                <a:solidFill>
                  <a:schemeClr val="dk1"/>
                </a:solidFill>
              </a:rPr>
              <a:t>ODLA</a:t>
            </a:r>
            <a:r>
              <a:rPr lang="zh-CN" altLang="en-US" dirty="0" smtClean="0">
                <a:solidFill>
                  <a:schemeClr val="dk1"/>
                </a:solidFill>
              </a:rPr>
              <a:t>：</a:t>
            </a:r>
            <a:r>
              <a:rPr lang="en-US" altLang="zh-CN" dirty="0">
                <a:solidFill>
                  <a:schemeClr val="dk1"/>
                </a:solidFill>
              </a:rPr>
              <a:t>original </a:t>
            </a:r>
            <a:r>
              <a:rPr lang="en-US" altLang="zh-CN" dirty="0" smtClean="0">
                <a:solidFill>
                  <a:schemeClr val="dk1"/>
                </a:solidFill>
              </a:rPr>
              <a:t>DLA</a:t>
            </a:r>
          </a:p>
        </p:txBody>
      </p:sp>
    </p:spTree>
    <p:extLst>
      <p:ext uri="{BB962C8B-B14F-4D97-AF65-F5344CB8AC3E}">
        <p14:creationId xmlns:p14="http://schemas.microsoft.com/office/powerpoint/2010/main" val="190424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8181</TotalTime>
  <Words>172</Words>
  <Application>Microsoft Office PowerPoint</Application>
  <PresentationFormat>全屏显示(4:3)</PresentationFormat>
  <Paragraphs>133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进度汇报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 Yang</dc:creator>
  <cp:lastModifiedBy>Ming Yang</cp:lastModifiedBy>
  <cp:revision>96</cp:revision>
  <dcterms:created xsi:type="dcterms:W3CDTF">2019-01-07T15:21:41Z</dcterms:created>
  <dcterms:modified xsi:type="dcterms:W3CDTF">2019-11-14T03:59:15Z</dcterms:modified>
</cp:coreProperties>
</file>