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73" r:id="rId2"/>
    <p:sldId id="276" r:id="rId3"/>
    <p:sldId id="281" r:id="rId4"/>
    <p:sldId id="277" r:id="rId5"/>
    <p:sldId id="278" r:id="rId6"/>
    <p:sldId id="28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7178" autoAdjust="0"/>
  </p:normalViewPr>
  <p:slideViewPr>
    <p:cSldViewPr>
      <p:cViewPr varScale="1">
        <p:scale>
          <a:sx n="84" d="100"/>
          <a:sy n="84" d="100"/>
        </p:scale>
        <p:origin x="-142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01851-CD6B-47E8-9DA1-B8AF7902D4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9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jpe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18" Type="http://schemas.openxmlformats.org/officeDocument/2006/relationships/image" Target="../media/image35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29.jpeg"/><Relationship Id="rId17" Type="http://schemas.openxmlformats.org/officeDocument/2006/relationships/image" Target="../media/image34.jpeg"/><Relationship Id="rId2" Type="http://schemas.openxmlformats.org/officeDocument/2006/relationships/image" Target="../media/image1.jpeg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32.jpeg"/><Relationship Id="rId10" Type="http://schemas.openxmlformats.org/officeDocument/2006/relationships/image" Target="../media/image27.jpeg"/><Relationship Id="rId19" Type="http://schemas.openxmlformats.org/officeDocument/2006/relationships/image" Target="../media/image36.jpeg"/><Relationship Id="rId4" Type="http://schemas.openxmlformats.org/officeDocument/2006/relationships/image" Target="../media/image3.jpeg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41.jpeg"/><Relationship Id="rId17" Type="http://schemas.openxmlformats.org/officeDocument/2006/relationships/image" Target="../media/image46.jpeg"/><Relationship Id="rId2" Type="http://schemas.openxmlformats.org/officeDocument/2006/relationships/image" Target="../media/image1.jpeg"/><Relationship Id="rId16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40.jpeg"/><Relationship Id="rId5" Type="http://schemas.openxmlformats.org/officeDocument/2006/relationships/image" Target="../media/image4.jpeg"/><Relationship Id="rId15" Type="http://schemas.openxmlformats.org/officeDocument/2006/relationships/image" Target="../media/image44.jpeg"/><Relationship Id="rId10" Type="http://schemas.openxmlformats.org/officeDocument/2006/relationships/image" Target="../media/image39.jpeg"/><Relationship Id="rId19" Type="http://schemas.openxmlformats.org/officeDocument/2006/relationships/image" Target="../media/image48.jpeg"/><Relationship Id="rId4" Type="http://schemas.openxmlformats.org/officeDocument/2006/relationships/image" Target="../media/image3.jpe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2019.11.21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6600"/>
              </p:ext>
            </p:extLst>
          </p:nvPr>
        </p:nvGraphicFramePr>
        <p:xfrm>
          <a:off x="35496" y="764704"/>
          <a:ext cx="8927999" cy="511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96144"/>
                <a:gridCol w="864096"/>
                <a:gridCol w="864096"/>
                <a:gridCol w="1008112"/>
                <a:gridCol w="1008112"/>
                <a:gridCol w="1331279"/>
                <a:gridCol w="1116000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Backbone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Image Size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GPU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MAP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FPS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parameters (10</a:t>
                      </a:r>
                      <a:r>
                        <a:rPr lang="en-US" b="1" baseline="30000" dirty="0">
                          <a:effectLst/>
                        </a:rPr>
                        <a:t>6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/>
                        </a:rPr>
                        <a:t>FLOPs (10</a:t>
                      </a:r>
                      <a:r>
                        <a:rPr lang="en-US" altLang="zh-CN" b="1" baseline="30000" dirty="0" smtClean="0">
                          <a:effectLst/>
                        </a:rPr>
                        <a:t>9</a:t>
                      </a:r>
                      <a:r>
                        <a:rPr lang="en-US" altLang="zh-CN" b="1" dirty="0" smtClean="0">
                          <a:effectLst/>
                        </a:rPr>
                        <a:t>)</a:t>
                      </a:r>
                      <a:endParaRPr lang="en-US" altLang="zh-CN" b="1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YOLOv3</a:t>
                      </a:r>
                    </a:p>
                    <a:p>
                      <a:pPr algn="ctr"/>
                      <a:endParaRPr lang="zh-CN" altLang="en-US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Darknet-53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2080ti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61.55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38.68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SSD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VGG16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effectLst/>
                        </a:rPr>
                        <a:t>2080ti</a:t>
                      </a:r>
                      <a:endParaRPr lang="en-US" altLang="zh-CN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0.640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24.41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61.42</a:t>
                      </a: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RefineDet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VGG16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2080ti</a:t>
                      </a:r>
                      <a:endParaRPr lang="en-US" altLang="zh-CN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0.681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34.05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74.93</a:t>
                      </a: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RetinaNet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ResNet-50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300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2080ti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35.84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37.43</a:t>
                      </a: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effectLst/>
                        </a:rPr>
                        <a:t>Faster_RCNN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ctr"/>
                      <a:r>
                        <a:rPr lang="en-US" dirty="0" smtClean="0">
                          <a:effectLst/>
                        </a:rPr>
                        <a:t>(pool)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VGG16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300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2080ti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136.79</a:t>
                      </a:r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127.64</a:t>
                      </a:r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effectLst/>
                        </a:rPr>
                        <a:t>Faster_RCNN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(align)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VGG16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300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2080ti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0.697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136.79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127.64</a:t>
                      </a:r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effectLst/>
                        </a:rPr>
                        <a:t>CenterNet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DLA34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320</a:t>
                      </a:r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2080ti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20.17</a:t>
                      </a:r>
                      <a:endParaRPr lang="en-US" altLang="zh-CN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</a:t>
                      </a:r>
                      <a:endParaRPr lang="en-US" altLang="zh-C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364463"/>
            <a:ext cx="1337751" cy="1337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6" y="406134"/>
            <a:ext cx="1337751" cy="1337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0456"/>
            <a:ext cx="1321758" cy="1321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8647"/>
            <a:ext cx="1353567" cy="135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0456"/>
            <a:ext cx="1337751" cy="1337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0456"/>
            <a:ext cx="1337751" cy="13377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962" y="368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1034" y="1709618"/>
            <a:ext cx="249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Faster-RCNN(pool)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6909" y="3475994"/>
            <a:ext cx="254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Faster-RCNN(align)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4" y="2096705"/>
            <a:ext cx="1362187" cy="13621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6" y="2113807"/>
            <a:ext cx="1362187" cy="13621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38" y="2096705"/>
            <a:ext cx="1362186" cy="13621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2106000"/>
            <a:ext cx="1353567" cy="13535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40" y="2157558"/>
            <a:ext cx="1337751" cy="13377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4" y="2138243"/>
            <a:ext cx="1337751" cy="13377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3" y="3845326"/>
            <a:ext cx="1328789" cy="132878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5" y="3898830"/>
            <a:ext cx="1337751" cy="13377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51" y="3845326"/>
            <a:ext cx="1362187" cy="136218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74818"/>
            <a:ext cx="1332695" cy="13326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40" y="3885642"/>
            <a:ext cx="1332340" cy="13323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4" y="3885642"/>
            <a:ext cx="1337751" cy="133775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79511" y="5174115"/>
            <a:ext cx="254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CenterNet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2" y="5509510"/>
            <a:ext cx="1348490" cy="134849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99" y="5509510"/>
            <a:ext cx="1356697" cy="135669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4" y="5509510"/>
            <a:ext cx="1368004" cy="1368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71" y="5508145"/>
            <a:ext cx="1326836" cy="132683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40" y="5524154"/>
            <a:ext cx="1354524" cy="135452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509510"/>
            <a:ext cx="1369167" cy="13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364463"/>
            <a:ext cx="1337751" cy="1337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6" y="406134"/>
            <a:ext cx="1337751" cy="1337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0456"/>
            <a:ext cx="1321758" cy="1321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8647"/>
            <a:ext cx="1353567" cy="135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0456"/>
            <a:ext cx="1337751" cy="1337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0456"/>
            <a:ext cx="1337751" cy="13377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962" y="368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028695"/>
            <a:ext cx="1337751" cy="13377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04" y="2044688"/>
            <a:ext cx="1321758" cy="13217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2037224"/>
            <a:ext cx="1321758" cy="1321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28530"/>
            <a:ext cx="1353567" cy="13043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020630"/>
            <a:ext cx="1337751" cy="13377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92" y="2020630"/>
            <a:ext cx="1334962" cy="13458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2117" y="16753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YOLOv3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2" y="3687369"/>
            <a:ext cx="1337751" cy="13377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08" y="3700090"/>
            <a:ext cx="1325030" cy="13250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700090"/>
            <a:ext cx="1337751" cy="13377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00090"/>
            <a:ext cx="1281559" cy="128155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06" y="3701464"/>
            <a:ext cx="1310774" cy="133947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82" y="3687369"/>
            <a:ext cx="1353567" cy="13535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2117" y="33775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Retinanet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364463"/>
            <a:ext cx="1337751" cy="1337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6" y="406134"/>
            <a:ext cx="1337751" cy="1337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0456"/>
            <a:ext cx="1321758" cy="1321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8647"/>
            <a:ext cx="1353567" cy="135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0456"/>
            <a:ext cx="1337751" cy="1337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0456"/>
            <a:ext cx="1337751" cy="13377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962" y="368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117" y="16753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" y="2086150"/>
            <a:ext cx="1368152" cy="136815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36" y="2110443"/>
            <a:ext cx="1355492" cy="135916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60" y="2101457"/>
            <a:ext cx="1360777" cy="13681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42" y="2034630"/>
            <a:ext cx="1398765" cy="139876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4" y="2138396"/>
            <a:ext cx="1347476" cy="134747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5123"/>
            <a:ext cx="1344486" cy="134448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6909" y="355814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RefineDet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" y="3962793"/>
            <a:ext cx="1412883" cy="1340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08" y="3875713"/>
            <a:ext cx="1407026" cy="14413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1" y="3908605"/>
            <a:ext cx="1340242" cy="1340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18" y="3875713"/>
            <a:ext cx="1406026" cy="14060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3" y="3858369"/>
            <a:ext cx="1423370" cy="142337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6884"/>
            <a:ext cx="1389787" cy="1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68395"/>
              </p:ext>
            </p:extLst>
          </p:nvPr>
        </p:nvGraphicFramePr>
        <p:xfrm>
          <a:off x="107504" y="332656"/>
          <a:ext cx="89279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/>
                <a:gridCol w="1008113"/>
                <a:gridCol w="936103"/>
                <a:gridCol w="936104"/>
                <a:gridCol w="1008112"/>
                <a:gridCol w="1008112"/>
                <a:gridCol w="971240"/>
                <a:gridCol w="1116000"/>
              </a:tblGrid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RS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Sc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/>
                    </a:p>
                    <a:p>
                      <a:pPr algn="ctr"/>
                      <a:r>
                        <a:rPr lang="en-US" altLang="zh-CN" dirty="0" smtClean="0"/>
                        <a:t>SSD</a:t>
                      </a:r>
                    </a:p>
                    <a:p>
                      <a:pPr algn="ctr"/>
                      <a:endParaRPr lang="zh-CN" altLang="en-US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0.640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YOLO-v3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(320)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0.422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0.810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0.776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0.651</a:t>
                      </a:r>
                      <a:endParaRPr lang="zh-CN" altLang="en-US" dirty="0"/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RetinaNet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0.688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0.131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0.613</a:t>
                      </a:r>
                      <a:endParaRPr lang="zh-CN" altLang="en-US" dirty="0" smtClean="0"/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RefineDet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(320)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0.862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0.681</a:t>
                      </a:r>
                    </a:p>
                  </a:txBody>
                  <a:tcPr marL="7620" marR="7620" marT="7620" marB="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Pooling)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0.721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0.869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0.849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0.605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0.667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Align)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/>
                        <a:t>0.436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0.711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</a:tr>
              <a:tr h="365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CenterNet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-DLA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(320)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0.399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0.760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0.863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0.774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0.517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0.604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    0.653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365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CenterNet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-ODLA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(320)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sz="1800" dirty="0" smtClean="0"/>
                        <a:t>0.214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0.849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0.496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602128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数字注释的，图片输入大小为</a:t>
            </a:r>
            <a:r>
              <a:rPr lang="en-US" altLang="zh-CN" dirty="0" smtClean="0"/>
              <a:t>300</a:t>
            </a:r>
          </a:p>
          <a:p>
            <a:r>
              <a:rPr lang="en-US" altLang="zh-CN" dirty="0" smtClean="0">
                <a:solidFill>
                  <a:schemeClr val="dk1"/>
                </a:solidFill>
              </a:rPr>
              <a:t>ODLA</a:t>
            </a:r>
            <a:r>
              <a:rPr lang="zh-CN" altLang="en-US" dirty="0" smtClean="0">
                <a:solidFill>
                  <a:schemeClr val="dk1"/>
                </a:solidFill>
              </a:rPr>
              <a:t>：</a:t>
            </a:r>
            <a:r>
              <a:rPr lang="en-US" altLang="zh-CN" dirty="0">
                <a:solidFill>
                  <a:schemeClr val="dk1"/>
                </a:solidFill>
              </a:rPr>
              <a:t>original </a:t>
            </a:r>
            <a:r>
              <a:rPr lang="en-US" altLang="zh-CN" dirty="0" smtClean="0">
                <a:solidFill>
                  <a:schemeClr val="dk1"/>
                </a:solidFill>
              </a:rPr>
              <a:t>DLA</a:t>
            </a:r>
          </a:p>
        </p:txBody>
      </p:sp>
    </p:spTree>
    <p:extLst>
      <p:ext uri="{BB962C8B-B14F-4D97-AF65-F5344CB8AC3E}">
        <p14:creationId xmlns:p14="http://schemas.microsoft.com/office/powerpoint/2010/main" val="19042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8293</TotalTime>
  <Words>201</Words>
  <Application>Microsoft Office PowerPoint</Application>
  <PresentationFormat>全屏显示(4:3)</PresentationFormat>
  <Paragraphs>156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进度汇报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102</cp:revision>
  <dcterms:created xsi:type="dcterms:W3CDTF">2019-01-07T15:21:41Z</dcterms:created>
  <dcterms:modified xsi:type="dcterms:W3CDTF">2019-11-21T04:08:18Z</dcterms:modified>
</cp:coreProperties>
</file>