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04" r:id="rId3"/>
    <p:sldId id="305" r:id="rId4"/>
    <p:sldId id="306" r:id="rId5"/>
    <p:sldId id="308" r:id="rId6"/>
    <p:sldId id="307" r:id="rId7"/>
    <p:sldId id="309" r:id="rId8"/>
    <p:sldId id="310" r:id="rId9"/>
    <p:sldId id="311" r:id="rId10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106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2019/11/21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11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21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547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Multi-Task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Cipolla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R., et al. (2018). Multi-task Learning Using Uncertainty to Weigh Losses for Scene Geometry and Semantics. CVPR 2018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22" y="1230778"/>
            <a:ext cx="9648825" cy="3381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637780" y="4836168"/>
            <a:ext cx="46005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传统多任务学习采用加权损失和：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该方法考虑贝叶斯建模中的不确定性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30" y="4670324"/>
            <a:ext cx="2566988" cy="8236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547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Multi-Task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Cipolla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R., et al. (2018). Multi-task Learning Using Uncertainty to Weigh Losses for Scene Geometry and Semantics. CVPR 2018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64" y="1308587"/>
            <a:ext cx="7541389" cy="47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034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547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Multi-Task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Cipolla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R., et al. (2018). Multi-task Learning Using Uncertainty to Weigh Losses for Scene Geometry and Semantics. CVPR 2018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88" y="1202714"/>
            <a:ext cx="8422402" cy="52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32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多任务似然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Cipolla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R., et al. (2018). Multi-task Learning Using Uncertainty to Weigh Losses for Scene Geometry and Semantics. CVPR 2018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285" y="1155456"/>
            <a:ext cx="1209675" cy="590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2121358" y="1268952"/>
            <a:ext cx="55807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模型输出：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对于回归任务：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对于分类任务：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多任务似然：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088" y="1849628"/>
            <a:ext cx="4466490" cy="768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2" y="2721319"/>
            <a:ext cx="5081952" cy="5815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2" y="3457783"/>
            <a:ext cx="7886697" cy="5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517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多任务似然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Cipolla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R., et al. (2018). Multi-task Learning Using Uncertainty to Weigh Losses for Scene Geometry and Semantics. CVPR 2018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2121358" y="1268952"/>
            <a:ext cx="55807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极大似然推断，最大化模型的对数似然（回归）：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扩展至分类，输入通过 </a:t>
            </a:r>
            <a:r>
              <a:rPr lang="en-US" altLang="zh-CN" sz="2000" dirty="0" smtClean="0"/>
              <a:t>sigma </a:t>
            </a:r>
            <a:r>
              <a:rPr lang="zh-CN" altLang="en-US" sz="2000" dirty="0" smtClean="0"/>
              <a:t>缩放：</a:t>
            </a:r>
            <a:endParaRPr lang="en-US" altLang="zh-CN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55" y="1712535"/>
            <a:ext cx="5551244" cy="7099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64" y="1551226"/>
            <a:ext cx="2400300" cy="752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55" y="3316800"/>
            <a:ext cx="4274368" cy="6616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155" y="4010379"/>
            <a:ext cx="6153516" cy="165146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65" y="4301637"/>
            <a:ext cx="2781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60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多任务似然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Cipolla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R., et al. (2018). Multi-task Learning Using Uncertainty to Weigh Losses for Scene Geometry and Semantics. CVPR 2018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963097" y="1193189"/>
            <a:ext cx="5580704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联合损失（回归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分类）：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55" y="1636772"/>
            <a:ext cx="5942067" cy="405471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331303" y="5744030"/>
            <a:ext cx="8441349" cy="391044"/>
            <a:chOff x="2821598" y="5967830"/>
            <a:chExt cx="8441349" cy="39104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t="9272" b="-1"/>
            <a:stretch/>
          </p:blipFill>
          <p:spPr>
            <a:xfrm>
              <a:off x="2821598" y="5987562"/>
              <a:ext cx="3359643" cy="32860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8004" y="5978778"/>
              <a:ext cx="1527296" cy="3800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2761" y="5967830"/>
              <a:ext cx="2950186" cy="334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58121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多任务似然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Cipolla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R., et al. (2018). Multi-task Learning Using Uncertainty to Weigh Losses for Scene Geometry and Semantics. CVPR 2018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963097" y="1193189"/>
            <a:ext cx="5580704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联合损失（回归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分类）：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55" y="1636772"/>
            <a:ext cx="5942067" cy="40547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1250" b="4620"/>
          <a:stretch/>
        </p:blipFill>
        <p:spPr>
          <a:xfrm>
            <a:off x="3468130" y="5827508"/>
            <a:ext cx="5869301" cy="8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923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Cipolla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R., et al. (2018). Multi-task Learning Using Uncertainty to Weigh Losses for Scene Geometry and Semantics. CVPR 2018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005379"/>
            <a:ext cx="9020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82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303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xin lan</cp:lastModifiedBy>
  <cp:revision>201</cp:revision>
  <dcterms:created xsi:type="dcterms:W3CDTF">2017-03-07T08:54:00Z</dcterms:created>
  <dcterms:modified xsi:type="dcterms:W3CDTF">2019-11-21T03:45:33Z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