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97" r:id="rId2"/>
    <p:sldId id="257" r:id="rId3"/>
    <p:sldId id="269" r:id="rId4"/>
    <p:sldId id="302" r:id="rId5"/>
    <p:sldId id="304" r:id="rId6"/>
    <p:sldId id="306" r:id="rId7"/>
    <p:sldId id="305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67" autoAdjust="0"/>
  </p:normalViewPr>
  <p:slideViewPr>
    <p:cSldViewPr snapToGrid="0">
      <p:cViewPr varScale="1">
        <p:scale>
          <a:sx n="66" d="100"/>
          <a:sy n="66" d="100"/>
        </p:scale>
        <p:origin x="12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5CF03-CFA1-4F9D-9E4F-D21BC8F0BA2A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1BF7B-DA95-4AFD-897F-95B244A20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35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使用一个预训练的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ResNet-50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结构和本文提出的多尺度残差块，产生对输入图像进行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倍下采样的特征图，然后使用本文提出的有效的空洞空间金字塔模块（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eASPP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）来进一步学习多尺度特征并捕获远程上下文。最后，将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eASPP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的输出输入到一个具有跳跃连接的深度解码器中，用于上采样和细化语义分割结果。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1BF7B-DA95-4AFD-897F-95B244A20B7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586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1BF7B-DA95-4AFD-897F-95B244A20B7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57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1BF7B-DA95-4AFD-897F-95B244A20B7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753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1BF7B-DA95-4AFD-897F-95B244A20B7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596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1BF7B-DA95-4AFD-897F-95B244A20B7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06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0" y="1174279"/>
            <a:ext cx="5940152" cy="0"/>
          </a:xfrm>
          <a:prstGeom prst="line">
            <a:avLst/>
          </a:prstGeom>
          <a:ln w="15875">
            <a:gradFill>
              <a:gsLst>
                <a:gs pos="13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65500" y="296900"/>
            <a:ext cx="7344618" cy="649287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1071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73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94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77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43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7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5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39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15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60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60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00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93224" y="4371242"/>
            <a:ext cx="2283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康萌萌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2019.10.10</a:t>
            </a:r>
            <a:endParaRPr lang="zh-CN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1162" y="2832269"/>
            <a:ext cx="8356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accent2"/>
                </a:solidFill>
              </a:rPr>
              <a:t>文献汇报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97147" y="3576763"/>
            <a:ext cx="1706950" cy="226519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 rot="19372238">
            <a:off x="1571896" y="-115346"/>
            <a:ext cx="6946439" cy="694643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rot="19380000">
            <a:off x="885831" y="1225703"/>
            <a:ext cx="2088232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7607845" y="480282"/>
            <a:ext cx="968742" cy="128556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62822" y="4848906"/>
            <a:ext cx="438448" cy="5818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34C8DB3-027B-4277-AE27-083A108FDAFF}"/>
              </a:ext>
            </a:extLst>
          </p:cNvPr>
          <p:cNvCxnSpPr/>
          <p:nvPr/>
        </p:nvCxnSpPr>
        <p:spPr>
          <a:xfrm>
            <a:off x="0" y="647272"/>
            <a:ext cx="9144000" cy="0"/>
          </a:xfrm>
          <a:prstGeom prst="line">
            <a:avLst/>
          </a:prstGeom>
          <a:ln w="6350"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E230F71-4EDF-43FD-A887-AB655ABA3E25}"/>
              </a:ext>
            </a:extLst>
          </p:cNvPr>
          <p:cNvSpPr txBox="1"/>
          <p:nvPr/>
        </p:nvSpPr>
        <p:spPr>
          <a:xfrm>
            <a:off x="423892" y="823965"/>
            <a:ext cx="8296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ExFuse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Enhancing Feature Fusion for Semantic Segmentation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A9A671-EE0A-46BD-97B9-95F5E1A2F8BE}"/>
              </a:ext>
            </a:extLst>
          </p:cNvPr>
          <p:cNvSpPr/>
          <p:nvPr/>
        </p:nvSpPr>
        <p:spPr>
          <a:xfrm>
            <a:off x="2388462" y="6305168"/>
            <a:ext cx="4136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融合更多层的特征可以得到更高的性能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959E1C-2DAB-4534-8838-A9252E35C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183" y="1935050"/>
            <a:ext cx="5148456" cy="437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7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B8A029-8D7B-43EE-B795-99501B6E8C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总体架构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37BBD4-6B78-4489-98DA-CEF032E1C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8296"/>
            <a:ext cx="9144000" cy="540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1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CCD3CC-E5FA-4FF9-9AD6-5B5FFBBB3B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SS</a:t>
            </a:r>
            <a:r>
              <a:rPr lang="zh-CN" altLang="en-US" dirty="0"/>
              <a:t>模块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9324FC2-8031-42EB-B346-4A9548AA203C}"/>
              </a:ext>
            </a:extLst>
          </p:cNvPr>
          <p:cNvSpPr/>
          <p:nvPr/>
        </p:nvSpPr>
        <p:spPr>
          <a:xfrm>
            <a:off x="1082843" y="6003039"/>
            <a:ext cx="57318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总体分类损失为所有辅助分支的加权和，预训练之后，移除这些分支，进行微调。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9602432-21E7-437F-B1E9-2D68C6F25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31" y="1472665"/>
            <a:ext cx="6819937" cy="445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5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4">
            <a:extLst>
              <a:ext uri="{FF2B5EF4-FFF2-40B4-BE49-F238E27FC236}">
                <a16:creationId xmlns:a16="http://schemas.microsoft.com/office/drawing/2014/main" id="{F608B62F-718B-41AF-8E8A-DFEA48D325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125" y="296863"/>
            <a:ext cx="7345363" cy="649287"/>
          </a:xfrm>
        </p:spPr>
        <p:txBody>
          <a:bodyPr/>
          <a:lstStyle/>
          <a:p>
            <a:r>
              <a:rPr lang="en-US" altLang="zh-CN" sz="3200" dirty="0"/>
              <a:t>SEB</a:t>
            </a:r>
            <a:r>
              <a:rPr lang="zh-CN" altLang="en-US" sz="3200" dirty="0"/>
              <a:t>语义嵌入分支</a:t>
            </a:r>
          </a:p>
          <a:p>
            <a:endParaRPr lang="zh-CN" altLang="en-US" sz="32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24BA864-C7BB-4E2C-81A7-2083AEC93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7162"/>
            <a:ext cx="9144000" cy="54084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55667B3-44FC-4D7A-B6A4-29A00A9F68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871" y="1245681"/>
            <a:ext cx="4816257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1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4">
            <a:extLst>
              <a:ext uri="{FF2B5EF4-FFF2-40B4-BE49-F238E27FC236}">
                <a16:creationId xmlns:a16="http://schemas.microsoft.com/office/drawing/2014/main" id="{F608B62F-718B-41AF-8E8A-DFEA48D325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125" y="296863"/>
            <a:ext cx="7345363" cy="649287"/>
          </a:xfrm>
        </p:spPr>
        <p:txBody>
          <a:bodyPr/>
          <a:lstStyle/>
          <a:p>
            <a:r>
              <a:rPr lang="en-US" altLang="zh-CN" sz="3200" dirty="0"/>
              <a:t>GCN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5667B3-44FC-4D7A-B6A4-29A00A9F6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871" y="1245681"/>
            <a:ext cx="4816257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53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4">
            <a:extLst>
              <a:ext uri="{FF2B5EF4-FFF2-40B4-BE49-F238E27FC236}">
                <a16:creationId xmlns:a16="http://schemas.microsoft.com/office/drawing/2014/main" id="{F608B62F-718B-41AF-8E8A-DFEA48D325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125" y="296863"/>
            <a:ext cx="7345363" cy="649287"/>
          </a:xfrm>
        </p:spPr>
        <p:txBody>
          <a:bodyPr/>
          <a:lstStyle/>
          <a:p>
            <a:r>
              <a:rPr lang="en-US" altLang="zh-CN" sz="3200" dirty="0"/>
              <a:t>DAP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46EA9E-526A-47C6-A164-AAD369DAF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2747"/>
            <a:ext cx="9144000" cy="491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281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1472</TotalTime>
  <Words>144</Words>
  <Application>Microsoft Office PowerPoint</Application>
  <PresentationFormat>全屏显示(4:3)</PresentationFormat>
  <Paragraphs>17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微软雅黑</vt:lpstr>
      <vt:lpstr>Arial</vt:lpstr>
      <vt:lpstr>Times New Roman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蒋金晟</dc:creator>
  <cp:lastModifiedBy>meng kang</cp:lastModifiedBy>
  <cp:revision>151</cp:revision>
  <dcterms:created xsi:type="dcterms:W3CDTF">2015-04-19T07:39:12Z</dcterms:created>
  <dcterms:modified xsi:type="dcterms:W3CDTF">2019-11-21T05:21:54Z</dcterms:modified>
</cp:coreProperties>
</file>