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06" r:id="rId3"/>
    <p:sldId id="313" r:id="rId4"/>
    <p:sldId id="308" r:id="rId5"/>
    <p:sldId id="310" r:id="rId6"/>
    <p:sldId id="311" r:id="rId7"/>
    <p:sldId id="312" r:id="rId8"/>
    <p:sldId id="309" r:id="rId9"/>
    <p:sldId id="31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306"/>
            <p14:sldId id="313"/>
            <p14:sldId id="308"/>
            <p14:sldId id="310"/>
            <p14:sldId id="311"/>
            <p14:sldId id="312"/>
            <p14:sldId id="309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o Kuancheng" initials="MK" lastIdx="1" clrIdx="0">
    <p:extLst>
      <p:ext uri="{19B8F6BF-5375-455C-9EA6-DF929625EA0E}">
        <p15:presenceInfo xmlns:p15="http://schemas.microsoft.com/office/powerpoint/2012/main" userId="606f4ec063d87e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27" autoAdjust="0"/>
    <p:restoredTop sz="94648"/>
  </p:normalViewPr>
  <p:slideViewPr>
    <p:cSldViewPr snapToGrid="0" snapToObjects="1">
      <p:cViewPr>
        <p:scale>
          <a:sx n="100" d="100"/>
          <a:sy n="100" d="100"/>
        </p:scale>
        <p:origin x="2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文献汇报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B0CA9A-AC76-4A91-9F6F-B7BC2D7FCFDA}"/>
              </a:ext>
            </a:extLst>
          </p:cNvPr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E566E9-2F29-4DD5-A4DA-62A30B345ED8}"/>
              </a:ext>
            </a:extLst>
          </p:cNvPr>
          <p:cNvSpPr/>
          <p:nvPr/>
        </p:nvSpPr>
        <p:spPr>
          <a:xfrm>
            <a:off x="376237" y="6052362"/>
            <a:ext cx="8424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Zhang L, Liu Z, Zhang S, et al. Cross-modality interactive attention network for multispectral pedestrian detection[J]. Information Fusion, 2019, 50: 20-29.</a:t>
            </a:r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E71707-0038-4E81-B8D2-0AF89C763E74}"/>
              </a:ext>
            </a:extLst>
          </p:cNvPr>
          <p:cNvSpPr/>
          <p:nvPr/>
        </p:nvSpPr>
        <p:spPr>
          <a:xfrm>
            <a:off x="871538" y="664504"/>
            <a:ext cx="86534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222222"/>
                </a:solidFill>
                <a:latin typeface="Arial" panose="020B0604020202020204" pitchFamily="34" charset="0"/>
              </a:rPr>
              <a:t>Cross-modality interactive attention network for multispectral pedestrian detection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46FF18-8146-44FD-8A56-058E196AE974}"/>
              </a:ext>
            </a:extLst>
          </p:cNvPr>
          <p:cNvSpPr/>
          <p:nvPr/>
        </p:nvSpPr>
        <p:spPr>
          <a:xfrm>
            <a:off x="1619250" y="3429000"/>
            <a:ext cx="7453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State Key Laboratory of Management and Control for Complex systems, Institute of Automation, Chinese Academy of Science</a:t>
            </a:r>
          </a:p>
        </p:txBody>
      </p:sp>
    </p:spTree>
    <p:extLst>
      <p:ext uri="{BB962C8B-B14F-4D97-AF65-F5344CB8AC3E}">
        <p14:creationId xmlns:p14="http://schemas.microsoft.com/office/powerpoint/2010/main" val="18252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B0CA9A-AC76-4A91-9F6F-B7BC2D7FCFDA}"/>
              </a:ext>
            </a:extLst>
          </p:cNvPr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E566E9-2F29-4DD5-A4DA-62A30B345ED8}"/>
              </a:ext>
            </a:extLst>
          </p:cNvPr>
          <p:cNvSpPr/>
          <p:nvPr/>
        </p:nvSpPr>
        <p:spPr>
          <a:xfrm>
            <a:off x="376237" y="6052362"/>
            <a:ext cx="8424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Zhang L, Liu Z, Zhang S, et al. Cross-modality interactive attention network for multispectral pedestrian detection[J]. Information Fusion, 2019, 50: 20-29.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2EEA25-7CAB-41AD-A355-E67DDB16A4FE}"/>
              </a:ext>
            </a:extLst>
          </p:cNvPr>
          <p:cNvSpPr txBox="1"/>
          <p:nvPr/>
        </p:nvSpPr>
        <p:spPr>
          <a:xfrm>
            <a:off x="1162050" y="2409273"/>
            <a:ext cx="5424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err="1"/>
              <a:t>Architecutrue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Fusion skills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/>
              <a:t>Context </a:t>
            </a:r>
            <a:r>
              <a:rPr lang="en-US" altLang="zh-CN" sz="2000" dirty="0" err="1"/>
              <a:t>enchancement</a:t>
            </a:r>
            <a:r>
              <a:rPr lang="en-US" altLang="zh-CN" sz="2000" dirty="0"/>
              <a:t> blocks(CEBs)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/>
              <a:t>Cross-modality interactive attention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/>
              <a:t>Train technique</a:t>
            </a:r>
          </a:p>
        </p:txBody>
      </p:sp>
    </p:spTree>
    <p:extLst>
      <p:ext uri="{BB962C8B-B14F-4D97-AF65-F5344CB8AC3E}">
        <p14:creationId xmlns:p14="http://schemas.microsoft.com/office/powerpoint/2010/main" val="296661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B0CA9A-AC76-4A91-9F6F-B7BC2D7FCFDA}"/>
              </a:ext>
            </a:extLst>
          </p:cNvPr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E566E9-2F29-4DD5-A4DA-62A30B345ED8}"/>
              </a:ext>
            </a:extLst>
          </p:cNvPr>
          <p:cNvSpPr/>
          <p:nvPr/>
        </p:nvSpPr>
        <p:spPr>
          <a:xfrm>
            <a:off x="376237" y="6052362"/>
            <a:ext cx="8424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Zhang L, Liu Z, Zhang S, et al. Cross-modality interactive attention network for multispectral pedestrian detection[J]. Information Fusion, 2019, 50: 20-29.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19F450-7CE8-49FD-B0B6-E2D87F8E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14" y="1181147"/>
            <a:ext cx="7681183" cy="41718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00F3AAD-17D5-4501-8878-E079C1265401}"/>
              </a:ext>
            </a:extLst>
          </p:cNvPr>
          <p:cNvSpPr/>
          <p:nvPr/>
        </p:nvSpPr>
        <p:spPr>
          <a:xfrm>
            <a:off x="1092014" y="327410"/>
            <a:ext cx="2637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 err="1"/>
              <a:t>Architecutrue</a:t>
            </a: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0B8D01-EE8F-4365-9FD4-1E7F56B3E7DC}"/>
              </a:ext>
            </a:extLst>
          </p:cNvPr>
          <p:cNvSpPr txBox="1"/>
          <p:nvPr/>
        </p:nvSpPr>
        <p:spPr>
          <a:xfrm>
            <a:off x="7353301" y="789075"/>
            <a:ext cx="206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大框架类似</a:t>
            </a:r>
            <a:r>
              <a:rPr lang="en-US" altLang="zh-CN" dirty="0" err="1"/>
              <a:t>ssd</a:t>
            </a:r>
            <a:endParaRPr lang="en-US" altLang="zh-CN" dirty="0"/>
          </a:p>
          <a:p>
            <a:r>
              <a:rPr lang="en-US" altLang="zh-CN" dirty="0"/>
              <a:t>Backbone:vgg16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12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B0CA9A-AC76-4A91-9F6F-B7BC2D7FCFDA}"/>
              </a:ext>
            </a:extLst>
          </p:cNvPr>
          <p:cNvSpPr/>
          <p:nvPr/>
        </p:nvSpPr>
        <p:spPr>
          <a:xfrm>
            <a:off x="3143250" y="25630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E566E9-2F29-4DD5-A4DA-62A30B345ED8}"/>
              </a:ext>
            </a:extLst>
          </p:cNvPr>
          <p:cNvSpPr/>
          <p:nvPr/>
        </p:nvSpPr>
        <p:spPr>
          <a:xfrm>
            <a:off x="376237" y="6052362"/>
            <a:ext cx="8424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Zhang L, Liu Z, Zhang S, et al. Cross-modality interactive attention network for multispectral pedestrian detection[J]. Information Fusion, 2019, 50: 20-29.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C835FB-3564-4CEB-8B03-6B7FB884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3" y="1152524"/>
            <a:ext cx="5214937" cy="31670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87D150-2D0E-4D88-8D2B-C0CC14D44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071" y="1254917"/>
            <a:ext cx="3574316" cy="29622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3C5A14-64C9-4967-BC7D-0144D63DB3B0}"/>
              </a:ext>
            </a:extLst>
          </p:cNvPr>
          <p:cNvSpPr txBox="1"/>
          <p:nvPr/>
        </p:nvSpPr>
        <p:spPr>
          <a:xfrm>
            <a:off x="2359819" y="4689814"/>
            <a:ext cx="13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CEBs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E5987F-6469-49FA-B544-F3EB1807BF9F}"/>
              </a:ext>
            </a:extLst>
          </p:cNvPr>
          <p:cNvSpPr/>
          <p:nvPr/>
        </p:nvSpPr>
        <p:spPr>
          <a:xfrm>
            <a:off x="681230" y="412964"/>
            <a:ext cx="3866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Context </a:t>
            </a:r>
            <a:r>
              <a:rPr lang="en-US" altLang="zh-CN" dirty="0" err="1"/>
              <a:t>enchancement</a:t>
            </a:r>
            <a:r>
              <a:rPr lang="en-US" altLang="zh-CN" dirty="0"/>
              <a:t> blocks(CEBs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22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B0CA9A-AC76-4A91-9F6F-B7BC2D7FCFDA}"/>
              </a:ext>
            </a:extLst>
          </p:cNvPr>
          <p:cNvSpPr/>
          <p:nvPr/>
        </p:nvSpPr>
        <p:spPr>
          <a:xfrm>
            <a:off x="814388" y="154156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E566E9-2F29-4DD5-A4DA-62A30B345ED8}"/>
              </a:ext>
            </a:extLst>
          </p:cNvPr>
          <p:cNvSpPr/>
          <p:nvPr/>
        </p:nvSpPr>
        <p:spPr>
          <a:xfrm>
            <a:off x="376237" y="6052362"/>
            <a:ext cx="8424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Zhang L, Liu Z, Zhang S, et al. Cross-modality interactive attention network for multispectral pedestrian detection[J]. Information Fusion, 2019, 50: 20-29.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FF799B-8260-4F78-BDAC-61A8F94D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533168"/>
            <a:ext cx="10423859" cy="47005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1FF32D6-8331-4552-A5F2-FFE058ABFB31}"/>
              </a:ext>
            </a:extLst>
          </p:cNvPr>
          <p:cNvSpPr txBox="1"/>
          <p:nvPr/>
        </p:nvSpPr>
        <p:spPr>
          <a:xfrm>
            <a:off x="690562" y="5176583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Vg</a:t>
            </a:r>
            <a:r>
              <a:rPr lang="zh-CN" altLang="en-US" dirty="0"/>
              <a:t>：长度为</a:t>
            </a:r>
            <a:r>
              <a:rPr lang="en-US" altLang="zh-CN" dirty="0"/>
              <a:t>64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80</a:t>
            </a:r>
            <a:r>
              <a:rPr lang="zh-CN" altLang="en-US" dirty="0"/>
              <a:t>的一维向量</a:t>
            </a:r>
            <a:endParaRPr lang="en-US" altLang="zh-CN" dirty="0"/>
          </a:p>
          <a:p>
            <a:r>
              <a:rPr lang="en-US" altLang="zh-CN" dirty="0" err="1"/>
              <a:t>Uc</a:t>
            </a:r>
            <a:r>
              <a:rPr lang="en-US" altLang="zh-CN" dirty="0"/>
              <a:t>:  </a:t>
            </a:r>
            <a:r>
              <a:rPr lang="zh-CN" altLang="en-US" dirty="0"/>
              <a:t>长度为</a:t>
            </a:r>
            <a:r>
              <a:rPr lang="en-US" altLang="zh-CN" dirty="0"/>
              <a:t>512</a:t>
            </a:r>
            <a:r>
              <a:rPr lang="zh-CN" altLang="en-US" dirty="0"/>
              <a:t>的一维向量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A1094B-F1A8-4339-8DB3-C428464C2A6B}"/>
              </a:ext>
            </a:extLst>
          </p:cNvPr>
          <p:cNvSpPr/>
          <p:nvPr/>
        </p:nvSpPr>
        <p:spPr>
          <a:xfrm>
            <a:off x="-78325" y="190230"/>
            <a:ext cx="5166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sz="2000" dirty="0"/>
              <a:t>Cross-modality interactive attention</a:t>
            </a:r>
          </a:p>
        </p:txBody>
      </p:sp>
    </p:spTree>
    <p:extLst>
      <p:ext uri="{BB962C8B-B14F-4D97-AF65-F5344CB8AC3E}">
        <p14:creationId xmlns:p14="http://schemas.microsoft.com/office/powerpoint/2010/main" val="161615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B0CA9A-AC76-4A91-9F6F-B7BC2D7FCFDA}"/>
              </a:ext>
            </a:extLst>
          </p:cNvPr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E566E9-2F29-4DD5-A4DA-62A30B345ED8}"/>
              </a:ext>
            </a:extLst>
          </p:cNvPr>
          <p:cNvSpPr/>
          <p:nvPr/>
        </p:nvSpPr>
        <p:spPr>
          <a:xfrm>
            <a:off x="376237" y="6052362"/>
            <a:ext cx="8424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Zhang L, Liu Z, Zhang S, et al. Cross-modality interactive attention network for multispectral pedestrian detection[J]. Information Fusion, 2019, 50: 20-29.</a:t>
            </a:r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68EA18-BE22-4837-B3EF-C0488A131044}"/>
              </a:ext>
            </a:extLst>
          </p:cNvPr>
          <p:cNvSpPr/>
          <p:nvPr/>
        </p:nvSpPr>
        <p:spPr>
          <a:xfrm>
            <a:off x="563109" y="514320"/>
            <a:ext cx="3150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800" dirty="0"/>
              <a:t>Train technique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68EA23-553D-467A-A2C3-511A4C943001}"/>
              </a:ext>
            </a:extLst>
          </p:cNvPr>
          <p:cNvSpPr txBox="1"/>
          <p:nvPr/>
        </p:nvSpPr>
        <p:spPr>
          <a:xfrm>
            <a:off x="1604964" y="1350841"/>
            <a:ext cx="33425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Data augmentation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/>
              <a:t>random crop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/>
              <a:t>random padding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err="1"/>
              <a:t>Ancor</a:t>
            </a:r>
            <a:r>
              <a:rPr lang="en-US" altLang="zh-CN" sz="2000" dirty="0"/>
              <a:t> designing strategy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/>
              <a:t>Aspect ratio: 0.41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dirty="0"/>
              <a:t>Scale:32/32</a:t>
            </a:r>
            <a:r>
              <a:rPr lang="zh-CN" altLang="en-US" sz="2000" dirty="0"/>
              <a:t>根号</a:t>
            </a:r>
            <a:r>
              <a:rPr lang="en-US" altLang="zh-CN" sz="2000" dirty="0"/>
              <a:t>2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Hard negative mining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err="1"/>
              <a:t>Muti</a:t>
            </a:r>
            <a:r>
              <a:rPr lang="en-US" altLang="zh-CN" sz="2000" dirty="0"/>
              <a:t>-task loss</a:t>
            </a:r>
          </a:p>
          <a:p>
            <a:pPr lvl="1"/>
            <a:r>
              <a:rPr lang="en-US" altLang="zh-CN" sz="2000" dirty="0"/>
              <a:t> 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13C182-3B3A-495F-B013-9A5FB6FF6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4173659"/>
            <a:ext cx="64579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6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B0CA9A-AC76-4A91-9F6F-B7BC2D7FCFDA}"/>
              </a:ext>
            </a:extLst>
          </p:cNvPr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E566E9-2F29-4DD5-A4DA-62A30B345ED8}"/>
              </a:ext>
            </a:extLst>
          </p:cNvPr>
          <p:cNvSpPr/>
          <p:nvPr/>
        </p:nvSpPr>
        <p:spPr>
          <a:xfrm>
            <a:off x="376237" y="6052362"/>
            <a:ext cx="8424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Zhang L, Liu Z, Zhang S, et al. Cross-modality interactive attention network for multispectral pedestrian detection[J]. Information Fusion, 2019, 50: 20-29.</a:t>
            </a:r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0E752F-21AF-4D62-A5A1-40E1D49A48BC}"/>
              </a:ext>
            </a:extLst>
          </p:cNvPr>
          <p:cNvSpPr/>
          <p:nvPr/>
        </p:nvSpPr>
        <p:spPr>
          <a:xfrm>
            <a:off x="724856" y="543252"/>
            <a:ext cx="1771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800" dirty="0"/>
              <a:t>Results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4BF823-EA53-4C2F-B5EC-6C412219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2" y="1333016"/>
            <a:ext cx="8459414" cy="2412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C854FC-BF5E-47C5-BC40-C3FEDD732606}"/>
              </a:ext>
            </a:extLst>
          </p:cNvPr>
          <p:cNvSpPr txBox="1"/>
          <p:nvPr/>
        </p:nvSpPr>
        <p:spPr>
          <a:xfrm>
            <a:off x="1004888" y="4327176"/>
            <a:ext cx="52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Log-average missrate:14.12%(modified test sets)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97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B0CA9A-AC76-4A91-9F6F-B7BC2D7FCFDA}"/>
              </a:ext>
            </a:extLst>
          </p:cNvPr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E566E9-2F29-4DD5-A4DA-62A30B345ED8}"/>
              </a:ext>
            </a:extLst>
          </p:cNvPr>
          <p:cNvSpPr/>
          <p:nvPr/>
        </p:nvSpPr>
        <p:spPr>
          <a:xfrm>
            <a:off x="376237" y="6052362"/>
            <a:ext cx="8424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Zhang L, Liu Z, Zhang S, et al. Cross-modality interactive attention network for multispectral pedestrian detection[J]. Information Fusion, 2019, 50: 20-29.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313D5-7196-49C6-B0D5-7149E58A6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3" y="606626"/>
            <a:ext cx="5467350" cy="4181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6803B9-10A6-4557-9304-AA3177518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922737"/>
            <a:ext cx="38290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47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18790</TotalTime>
  <Words>378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Trebuchet MS</vt:lpstr>
      <vt:lpstr>Wingdings 3</vt:lpstr>
      <vt:lpstr>Facet</vt:lpstr>
      <vt:lpstr>文献汇报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586</cp:revision>
  <dcterms:created xsi:type="dcterms:W3CDTF">2017-12-23T03:55:49Z</dcterms:created>
  <dcterms:modified xsi:type="dcterms:W3CDTF">2019-11-21T03:48:18Z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