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04" r:id="rId3"/>
    <p:sldId id="307" r:id="rId4"/>
    <p:sldId id="308" r:id="rId5"/>
    <p:sldId id="309" r:id="rId6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408" y="82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2019/7/19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7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03152" y="984938"/>
            <a:ext cx="86058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提出问题：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不同图像中目标位置不同、尺度不同、类别不同、数量不同。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解决问题：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引入注意力机制，将原始注意力机制扩展为两部分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原始权重和新的几何权重。后者对不同目标间的空间关系建模，仅考虑相对几何关系。</a:t>
            </a:r>
            <a:endParaRPr lang="en-US" altLang="zh-CN" sz="2000" dirty="0" smtClean="0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2441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Relation Network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400" y="268347"/>
            <a:ext cx="787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bg2">
                    <a:lumMod val="50000"/>
                  </a:schemeClr>
                </a:solidFill>
              </a:rPr>
              <a:t>Hu, H., Gu, J., Zhang, Z., Dai, J., &amp; Wei, Y. (2018, 18-23 June 2018).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Relation Networks for Object Detection.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73" y="3609743"/>
            <a:ext cx="5631987" cy="24523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89886" y="1238937"/>
            <a:ext cx="493368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fA</a:t>
            </a:r>
            <a:r>
              <a:rPr lang="zh-CN" altLang="en-US" sz="2000" dirty="0" smtClean="0"/>
              <a:t>：外观特征，</a:t>
            </a:r>
            <a:r>
              <a:rPr lang="en-US" altLang="zh-CN" sz="2000" dirty="0" err="1" smtClean="0"/>
              <a:t>fG</a:t>
            </a:r>
            <a:r>
              <a:rPr lang="zh-CN" altLang="en-US" sz="2000" dirty="0" smtClean="0"/>
              <a:t>：几何特征（边界框）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全体目标集关于第 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个目标的关系特征为：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关系权重 </a:t>
            </a:r>
            <a:r>
              <a:rPr lang="en-US" altLang="zh-CN" sz="2000" dirty="0" err="1" smtClean="0"/>
              <a:t>w^mn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来自其他目标的</a:t>
            </a:r>
            <a:r>
              <a:rPr lang="zh-CN" altLang="en-US" sz="2000" dirty="0" smtClean="0"/>
              <a:t>影响：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外观权重 </a:t>
            </a:r>
            <a:r>
              <a:rPr lang="en-US" altLang="zh-CN" sz="2000" dirty="0" err="1" smtClean="0"/>
              <a:t>w_A</a:t>
            </a:r>
            <a:r>
              <a:rPr lang="zh-CN" altLang="en-US" sz="2000" dirty="0" smtClean="0"/>
              <a:t>（度量匹配程度）：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几何权重 </a:t>
            </a:r>
            <a:r>
              <a:rPr lang="en-US" altLang="zh-CN" sz="2000" dirty="0" err="1" smtClean="0"/>
              <a:t>w_G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目标关系模块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400" y="268347"/>
            <a:ext cx="787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bg2">
                    <a:lumMod val="50000"/>
                  </a:schemeClr>
                </a:solidFill>
              </a:rPr>
              <a:t>Hu, H., Gu, J., Zhang, Z., Dai, J., &amp; Wei, Y. (2018, 18-23 June 2018).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Relation Networks for Object Detection.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61" y="2130823"/>
            <a:ext cx="5126567" cy="29767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255" y="2047237"/>
            <a:ext cx="3435746" cy="6500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646" y="4343488"/>
            <a:ext cx="2800744" cy="6372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118" y="5458841"/>
            <a:ext cx="3155816" cy="3537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108" y="3293052"/>
            <a:ext cx="4363826" cy="64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49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89886" y="1238937"/>
            <a:ext cx="493368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几何权重 </a:t>
            </a:r>
            <a:r>
              <a:rPr lang="en-US" altLang="zh-CN" sz="2000" dirty="0" err="1" smtClean="0"/>
              <a:t>w_G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第一步：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两个目标的几何特征嵌入到一个高维</a:t>
            </a:r>
            <a:r>
              <a:rPr lang="zh-CN" altLang="en-US" sz="2000" dirty="0" smtClean="0"/>
              <a:t>表征。使用相对几何特征：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这个 </a:t>
            </a:r>
            <a:r>
              <a:rPr lang="en-US" altLang="zh-CN" sz="2000" dirty="0"/>
              <a:t>4 </a:t>
            </a:r>
            <a:r>
              <a:rPr lang="zh-CN" altLang="en-US" sz="2000" dirty="0"/>
              <a:t>维特征使用 “</a:t>
            </a:r>
            <a:r>
              <a:rPr lang="en-US" altLang="zh-CN" sz="2000" dirty="0"/>
              <a:t>Attention is all you need” </a:t>
            </a:r>
            <a:r>
              <a:rPr lang="zh-CN" altLang="en-US" sz="2000" dirty="0"/>
              <a:t>中的方法嵌入到高维</a:t>
            </a:r>
            <a:r>
              <a:rPr lang="zh-CN" altLang="en-US" sz="2000" dirty="0" smtClean="0"/>
              <a:t>表征。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第二</a:t>
            </a:r>
            <a:r>
              <a:rPr lang="zh-CN" altLang="en-US" sz="2000" dirty="0"/>
              <a:t>步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嵌入</a:t>
            </a:r>
            <a:r>
              <a:rPr lang="zh-CN" altLang="en-US" sz="2000" dirty="0"/>
              <a:t>特征通过 </a:t>
            </a:r>
            <a:r>
              <a:rPr lang="en-US" altLang="zh-CN" sz="2000" dirty="0" smtClean="0"/>
              <a:t>W_G </a:t>
            </a:r>
            <a:r>
              <a:rPr lang="zh-CN" altLang="en-US" sz="2000" dirty="0"/>
              <a:t>变换为一个标量</a:t>
            </a:r>
            <a:r>
              <a:rPr lang="zh-CN" altLang="en-US" sz="2000" dirty="0" smtClean="0"/>
              <a:t>权重。</a:t>
            </a:r>
            <a:r>
              <a:rPr lang="en-US" altLang="zh-CN" sz="2000" dirty="0" err="1" smtClean="0"/>
              <a:t>ReLU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操作</a:t>
            </a:r>
            <a:r>
              <a:rPr lang="zh-CN" altLang="en-US" sz="2000" dirty="0"/>
              <a:t>限制了只有具有一定几何关系的对象之间的关系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目标关系模块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400" y="268347"/>
            <a:ext cx="787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bg2">
                    <a:lumMod val="50000"/>
                  </a:schemeClr>
                </a:solidFill>
              </a:rPr>
              <a:t>Hu, H., Gu, J., Zhang, Z., Dai, J., &amp; Wei, Y. (2018, 18-23 June 2018).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Relation Networks for Object Detection.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61" y="2130823"/>
            <a:ext cx="5126567" cy="29767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52" y="1685288"/>
            <a:ext cx="3155816" cy="353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542" y="3262522"/>
            <a:ext cx="4496991" cy="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1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89886" y="1238937"/>
            <a:ext cx="49336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关系模块聚合 </a:t>
            </a:r>
            <a:r>
              <a:rPr lang="en-US" altLang="zh-CN" sz="2000" dirty="0" err="1" smtClean="0"/>
              <a:t>N_r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16 </a:t>
            </a:r>
            <a:r>
              <a:rPr lang="zh-CN" altLang="en-US" sz="2000" dirty="0" smtClean="0"/>
              <a:t>个关系特征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输出通道设为输入的 </a:t>
            </a:r>
            <a:r>
              <a:rPr lang="en-US" altLang="zh-CN" sz="2000" dirty="0" smtClean="0"/>
              <a:t>1/16 </a:t>
            </a:r>
            <a:r>
              <a:rPr lang="zh-CN" altLang="en-US" sz="2000" dirty="0" smtClean="0"/>
              <a:t>以匹配维度。</a:t>
            </a:r>
            <a:endParaRPr lang="en-US" altLang="zh-CN" sz="2000" dirty="0" smtClean="0"/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目标关系模块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400" y="268347"/>
            <a:ext cx="787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bg2">
                    <a:lumMod val="50000"/>
                  </a:schemeClr>
                </a:solidFill>
              </a:rPr>
              <a:t>Hu, H., Gu, J., Zhang, Z., Dai, J., &amp; Wei, Y. (2018, 18-23 June 2018).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Relation Networks for Object Detection.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61" y="2130823"/>
            <a:ext cx="5126567" cy="29767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657" y="1732872"/>
            <a:ext cx="4148138" cy="3979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886" y="3255968"/>
            <a:ext cx="4518194" cy="305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64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391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lan xin</cp:lastModifiedBy>
  <cp:revision>174</cp:revision>
  <dcterms:created xsi:type="dcterms:W3CDTF">2017-03-07T08:54:00Z</dcterms:created>
  <dcterms:modified xsi:type="dcterms:W3CDTF">2019-07-19T09:38:03Z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