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79" r:id="rId4"/>
    <p:sldId id="287" r:id="rId5"/>
    <p:sldId id="288" r:id="rId6"/>
    <p:sldId id="289" r:id="rId7"/>
    <p:sldId id="290" r:id="rId8"/>
    <p:sldId id="285" r:id="rId9"/>
    <p:sldId id="28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2019.07.04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0" y="2318931"/>
            <a:ext cx="86360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6840760" cy="46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455890" cy="52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484784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         目前</a:t>
            </a:r>
            <a:r>
              <a:rPr lang="zh-CN" altLang="en-US" dirty="0"/>
              <a:t>最流行的不论是</a:t>
            </a:r>
            <a:r>
              <a:rPr lang="en-US" altLang="zh-CN" dirty="0"/>
              <a:t>one-stage</a:t>
            </a:r>
            <a:r>
              <a:rPr lang="zh-CN" altLang="en-US" dirty="0"/>
              <a:t>目标检测算法，如</a:t>
            </a:r>
            <a:r>
              <a:rPr lang="en-US" altLang="zh-CN" dirty="0" err="1"/>
              <a:t>RetinaNet</a:t>
            </a:r>
            <a:r>
              <a:rPr lang="zh-CN" altLang="en-US" dirty="0"/>
              <a:t>，</a:t>
            </a:r>
            <a:r>
              <a:rPr lang="en-US" altLang="zh-CN" dirty="0"/>
              <a:t>SSD</a:t>
            </a:r>
            <a:r>
              <a:rPr lang="zh-CN" altLang="en-US" dirty="0"/>
              <a:t>，</a:t>
            </a:r>
            <a:r>
              <a:rPr lang="en-US" altLang="zh-CN" dirty="0"/>
              <a:t>YOLOv3</a:t>
            </a:r>
            <a:r>
              <a:rPr lang="zh-CN" altLang="en-US" dirty="0"/>
              <a:t>，还是</a:t>
            </a:r>
            <a:r>
              <a:rPr lang="en-US" altLang="zh-CN" dirty="0"/>
              <a:t>two-stage</a:t>
            </a:r>
            <a:r>
              <a:rPr lang="zh-CN" altLang="en-US" dirty="0"/>
              <a:t>目标检测算法，如</a:t>
            </a:r>
            <a:r>
              <a:rPr lang="en-US" altLang="zh-CN" dirty="0"/>
              <a:t>Faster R-CNN</a:t>
            </a:r>
            <a:r>
              <a:rPr lang="zh-CN" altLang="en-US" dirty="0"/>
              <a:t>。这两类算法大都依赖于预定义的锚框（</a:t>
            </a:r>
            <a:r>
              <a:rPr lang="en-US" altLang="zh-CN" dirty="0"/>
              <a:t>anchor boxes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相比之下</a:t>
            </a:r>
            <a:r>
              <a:rPr lang="zh-CN" altLang="en-US" dirty="0"/>
              <a:t>，本文提出的目标检测算法</a:t>
            </a:r>
            <a:r>
              <a:rPr lang="en-US" altLang="zh-CN" dirty="0"/>
              <a:t>FCOS</a:t>
            </a:r>
            <a:r>
              <a:rPr lang="zh-CN" altLang="en-US" dirty="0"/>
              <a:t>不需要锚框。通过消除预定义的锚框，</a:t>
            </a:r>
            <a:r>
              <a:rPr lang="en-US" altLang="zh-CN" dirty="0"/>
              <a:t>FCOS</a:t>
            </a:r>
            <a:r>
              <a:rPr lang="zh-CN" altLang="en-US" dirty="0"/>
              <a:t>避免了与锚框相关的复杂计算，例如在训练期间计算重叠等，并且显著减少了训练内存。更重要的是，</a:t>
            </a:r>
            <a:r>
              <a:rPr lang="en-US" altLang="zh-CN" dirty="0"/>
              <a:t>FCOS</a:t>
            </a:r>
            <a:r>
              <a:rPr lang="zh-CN" altLang="en-US" dirty="0"/>
              <a:t>还避免了设定与锚框相关的所有超参数，这些参数通常对最终检测性能非常敏感。</a:t>
            </a:r>
            <a:r>
              <a:rPr lang="en-US" altLang="zh-CN" dirty="0"/>
              <a:t>FCOS</a:t>
            </a:r>
            <a:r>
              <a:rPr lang="zh-CN" altLang="en-US" dirty="0"/>
              <a:t>算法凭借唯一的后处理：非极大值抑制（</a:t>
            </a:r>
            <a:r>
              <a:rPr lang="en-US" altLang="zh-CN" dirty="0"/>
              <a:t>NMS</a:t>
            </a:r>
            <a:r>
              <a:rPr lang="zh-CN" altLang="en-US" dirty="0"/>
              <a:t>），实现了优于以前基于锚框的</a:t>
            </a:r>
            <a:r>
              <a:rPr lang="en-US" altLang="zh-CN" dirty="0"/>
              <a:t>one-stage</a:t>
            </a:r>
            <a:r>
              <a:rPr lang="zh-CN" altLang="en-US" dirty="0"/>
              <a:t>检测算法的效果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9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390" y="90872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本文</a:t>
            </a:r>
            <a:r>
              <a:rPr lang="zh-CN" altLang="en-US" dirty="0"/>
              <a:t>提出的</a:t>
            </a:r>
            <a:r>
              <a:rPr lang="en-US" altLang="zh-CN" dirty="0"/>
              <a:t>FCOS</a:t>
            </a:r>
            <a:r>
              <a:rPr lang="zh-CN" altLang="en-US" dirty="0"/>
              <a:t>算法相当于保留了无</a:t>
            </a:r>
            <a:r>
              <a:rPr lang="en-US" altLang="zh-CN" dirty="0"/>
              <a:t>anchor</a:t>
            </a:r>
            <a:r>
              <a:rPr lang="zh-CN" altLang="en-US" dirty="0"/>
              <a:t>机制，并且引入了逐像素回归预测，多尺度特征以及</a:t>
            </a:r>
            <a:r>
              <a:rPr lang="en-US" altLang="zh-CN" dirty="0"/>
              <a:t>center-ness</a:t>
            </a:r>
            <a:r>
              <a:rPr lang="zh-CN" altLang="en-US" dirty="0"/>
              <a:t>三种策略，主要流程框架如下图所示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0" y="2132856"/>
            <a:ext cx="86360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1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390" y="40466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逐像素回归预测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6" y="1196752"/>
            <a:ext cx="60293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5" y="4941168"/>
            <a:ext cx="4200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390" y="40466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多尺度策略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267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62221" y="1124744"/>
            <a:ext cx="3528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第一</a:t>
            </a:r>
            <a:r>
              <a:rPr lang="zh-CN" altLang="en-US" dirty="0"/>
              <a:t>：计算当前层级中的回归目标：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     第二</a:t>
            </a:r>
            <a:r>
              <a:rPr lang="zh-CN" altLang="en-US" dirty="0"/>
              <a:t>：判断</a:t>
            </a:r>
            <a:r>
              <a:rPr lang="en-US" altLang="zh-CN" dirty="0"/>
              <a:t>max(l, t, r, b) &gt; mi </a:t>
            </a:r>
            <a:r>
              <a:rPr lang="zh-CN" altLang="en-US" dirty="0"/>
              <a:t>或者 </a:t>
            </a:r>
            <a:r>
              <a:rPr lang="en-US" altLang="zh-CN" dirty="0"/>
              <a:t>max(l, t, r, b) &lt; mi -1</a:t>
            </a:r>
            <a:r>
              <a:rPr lang="zh-CN" altLang="en-US" dirty="0"/>
              <a:t>是否</a:t>
            </a:r>
            <a:r>
              <a:rPr lang="zh-CN" altLang="en-US" dirty="0" smtClean="0"/>
              <a:t>满足</a:t>
            </a:r>
            <a:endParaRPr lang="en-US" altLang="zh-CN" dirty="0" smtClean="0"/>
          </a:p>
          <a:p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     第三</a:t>
            </a:r>
            <a:r>
              <a:rPr lang="zh-CN" altLang="en-US" dirty="0"/>
              <a:t>：若满足，则不对此边界框进行回归预测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     第四</a:t>
            </a:r>
            <a:r>
              <a:rPr lang="zh-CN" altLang="en-US" dirty="0"/>
              <a:t>：</a:t>
            </a:r>
            <a:r>
              <a:rPr lang="en-US" altLang="zh-CN" dirty="0"/>
              <a:t>mi</a:t>
            </a:r>
            <a:r>
              <a:rPr lang="zh-CN" altLang="en-US" dirty="0"/>
              <a:t>是作为当前尺度特征层的最大回归距离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i="1" dirty="0"/>
              <a:t>m</a:t>
            </a:r>
            <a:r>
              <a:rPr lang="en-US" altLang="zh-CN" dirty="0"/>
              <a:t>2, </a:t>
            </a:r>
            <a:r>
              <a:rPr lang="en-US" altLang="zh-CN" i="1" dirty="0"/>
              <a:t>m</a:t>
            </a:r>
            <a:r>
              <a:rPr lang="en-US" altLang="zh-CN" dirty="0"/>
              <a:t>3, </a:t>
            </a:r>
            <a:r>
              <a:rPr lang="en-US" altLang="zh-CN" i="1" dirty="0"/>
              <a:t>m</a:t>
            </a:r>
            <a:r>
              <a:rPr lang="en-US" altLang="zh-CN" dirty="0"/>
              <a:t>4, </a:t>
            </a:r>
            <a:r>
              <a:rPr lang="en-US" altLang="zh-CN" i="1" dirty="0"/>
              <a:t>m</a:t>
            </a:r>
            <a:r>
              <a:rPr lang="en-US" altLang="zh-CN" dirty="0"/>
              <a:t>5, </a:t>
            </a:r>
            <a:r>
              <a:rPr lang="en-US" altLang="zh-CN" i="1" dirty="0"/>
              <a:t>m</a:t>
            </a:r>
            <a:r>
              <a:rPr lang="en-US" altLang="zh-CN" dirty="0"/>
              <a:t>6 and </a:t>
            </a:r>
            <a:r>
              <a:rPr lang="en-US" altLang="zh-CN" i="1" dirty="0"/>
              <a:t>m</a:t>
            </a:r>
            <a:r>
              <a:rPr lang="en-US" altLang="zh-CN" dirty="0"/>
              <a:t>7 </a:t>
            </a:r>
            <a:r>
              <a:rPr lang="zh-CN" altLang="en-US" dirty="0" smtClean="0"/>
              <a:t>被设置为</a:t>
            </a:r>
            <a:r>
              <a:rPr lang="en-US" altLang="zh-CN" dirty="0" smtClean="0"/>
              <a:t> </a:t>
            </a:r>
            <a:r>
              <a:rPr lang="en-US" altLang="zh-CN" dirty="0"/>
              <a:t>0, </a:t>
            </a:r>
            <a:r>
              <a:rPr lang="en-US" altLang="zh-CN" dirty="0" smtClean="0"/>
              <a:t>64, 128</a:t>
            </a:r>
            <a:r>
              <a:rPr lang="en-US" altLang="zh-CN" dirty="0"/>
              <a:t>, 256, 512 and </a:t>
            </a:r>
            <a:r>
              <a:rPr lang="zh-CN" altLang="en-US" dirty="0"/>
              <a:t>无穷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2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93" y="40551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center-ness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8323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由于</a:t>
            </a:r>
            <a:r>
              <a:rPr lang="en-US" altLang="zh-CN" dirty="0"/>
              <a:t>FCOS</a:t>
            </a:r>
            <a:r>
              <a:rPr lang="zh-CN" altLang="en-US" dirty="0"/>
              <a:t>算法使用了逐像素回归策略，在提升召回率的同时，会产生许多低质量的中心点偏移较多的预测边界框。基于此，作者提出了一个简单而有效的策略</a:t>
            </a:r>
            <a:r>
              <a:rPr lang="en-US" altLang="zh-CN" dirty="0"/>
              <a:t>center-ness</a:t>
            </a:r>
            <a:r>
              <a:rPr lang="zh-CN" altLang="en-US" dirty="0"/>
              <a:t>来抑制这些低质量检测到的边界框</a:t>
            </a:r>
            <a:r>
              <a:rPr lang="zh-CN" altLang="en-US" dirty="0" smtClean="0"/>
              <a:t>，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15" y="2297403"/>
            <a:ext cx="50577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3" y="2306201"/>
            <a:ext cx="27241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54" y="3501008"/>
            <a:ext cx="34004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32" y="764704"/>
            <a:ext cx="5943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5934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43" y="4077072"/>
            <a:ext cx="62865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12470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2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278</Words>
  <Application>Microsoft Office PowerPoint</Application>
  <PresentationFormat>全屏显示(4:3)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67</cp:revision>
  <dcterms:created xsi:type="dcterms:W3CDTF">2019-01-07T15:21:41Z</dcterms:created>
  <dcterms:modified xsi:type="dcterms:W3CDTF">2019-07-16T02:28:10Z</dcterms:modified>
</cp:coreProperties>
</file>