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4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91CCE-9495-4B6F-A8A5-E976EFEE5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C2940-379F-4046-96B8-C9C5A0761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51091A-D007-4C4A-A81C-146CE3DB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6639-D95F-4BA8-B4F0-C3D67AA148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F095D-65A2-439D-9E87-BC9D41843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BED4D-EFDB-4620-8747-8818D17A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97DF-90CE-43D3-8033-F29722ABF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5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78243-5881-46F4-881F-630F3DF3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7A6616-123B-454F-A0F1-4B37E0CFB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018B22-65D3-4616-8C50-FCD5BF02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6639-D95F-4BA8-B4F0-C3D67AA148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D1484-4331-46C2-9214-24E1D0C9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2E874-6D3D-405B-B5A6-ADF3855D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97DF-90CE-43D3-8033-F29722ABF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50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163916-7062-439A-910A-EB0939895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AE373D-5FD0-4E63-80F8-D69353743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ECF253-4CB1-4D74-A60B-536849DD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6639-D95F-4BA8-B4F0-C3D67AA148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8393D0-432A-4FA9-879A-18308D74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F8A19-8D5D-447B-BFAA-8C25AB73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97DF-90CE-43D3-8033-F29722ABF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3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1E26D-C8E6-4EA3-98CD-A0E586C8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ACCC9-56D4-4AEF-8C35-27C18FEA4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36C2A9-B89F-46D2-89DD-3158CA7F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6639-D95F-4BA8-B4F0-C3D67AA148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D4F05F-1D26-4A85-9172-C3811B4B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395FD-107F-4CAD-A59F-C3C5B7C3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97DF-90CE-43D3-8033-F29722ABF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31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0B51D-5A2E-4921-B8BD-AD116A53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662080-EA3F-4D8E-9F99-77A58CC96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76613-CE0A-427F-BF9E-B9F5722E2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6639-D95F-4BA8-B4F0-C3D67AA148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29214-E6BC-43D9-98C5-580D708A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61F4A-A33D-418A-BC5B-D5D0402B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97DF-90CE-43D3-8033-F29722ABF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92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39F70-FED3-41DA-92E5-FB368892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EB2EB-34C6-4CAD-ABD1-21F039658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4B6023-D6E0-4FB7-BA54-EA5C683F6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FD2902-97E8-4EDD-9DBC-B0ED36A0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6639-D95F-4BA8-B4F0-C3D67AA148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9359D8-7484-4491-AC80-917A1EE1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02BDDB-A81D-4A1C-9280-2170AE57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97DF-90CE-43D3-8033-F29722ABF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51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04A14-05FE-4B4A-83DA-AFDDE8A2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279F00-6B5C-43E4-A186-8630D7099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8CACD5-EBA4-408D-9BCB-EE363A660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E3A0F5-B39B-42B9-98E0-630AD75D3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42A387-4478-4A4E-8ECD-C761CD12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081C57-1A77-432F-AE7F-01805DB6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6639-D95F-4BA8-B4F0-C3D67AA148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85C678-E225-4973-BE12-71E710C0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601674-01D2-4B74-B904-C8FA29C6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97DF-90CE-43D3-8033-F29722ABF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38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D3815-8E45-42D5-B3D6-E3B7B0DC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53B207-B8E7-4B12-A1E3-0D0646DA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6639-D95F-4BA8-B4F0-C3D67AA148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8FD2B8-0C04-4886-B7B6-7D91D145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765274-1E47-45C1-9AC9-367F6A2F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97DF-90CE-43D3-8033-F29722ABF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9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7C311E-F4C1-4E1D-A4AD-3E8501133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6639-D95F-4BA8-B4F0-C3D67AA148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7AB754-5623-4CEE-83EA-37AC3E81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D8F453-FCD4-418F-92DC-5946DE25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97DF-90CE-43D3-8033-F29722ABF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81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3361B-0CA7-4D3F-BFF6-29556800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35583-416F-4C0A-B1CA-01A9E7A2A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0D4114-CE1D-428D-81BE-660B5428A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550155-11DF-4C39-8E46-A2410AF1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6639-D95F-4BA8-B4F0-C3D67AA148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7949BA-57FB-47D8-8E0C-C5150756D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26939A-CAA9-4EA5-A45A-78670F4C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97DF-90CE-43D3-8033-F29722ABF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85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CF48A-C6E5-4B58-8AFD-84ED77369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2DFAE8-C86A-42F2-ADBE-27E30C4D9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D400C8-78BC-431D-928B-17B31FD8C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C7EBEC-216C-4F53-BC8F-986F47F6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6639-D95F-4BA8-B4F0-C3D67AA148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1F946A-5A86-49C0-839B-3480445D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AF409E-BC44-429F-9A60-88A1DC12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97DF-90CE-43D3-8033-F29722ABF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86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6F596A-D4C3-47ED-8E9C-0E474BD1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DBF13-6930-41D0-9374-F1A53268C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A09DE-E348-4E5B-8930-2917CB98D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6639-D95F-4BA8-B4F0-C3D67AA148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5A7B3-7DEC-41D2-9EE2-9995ED9FB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487A3-5621-421B-AF50-E840A960D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97DF-90CE-43D3-8033-F29722ABF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82E2B-36AF-47EE-8FFD-95054117E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3836" y="6443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Flow-Guided Feature Aggregation for Video Object Detection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7EC362-A5E0-480E-8198-6796150963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基于流引导的特征聚合，端到端的学习框架，利用时间一致性，沿着运动轨迹聚合附近的帧，来提高每一帧的特征。这种方法对于</a:t>
            </a:r>
            <a:r>
              <a:rPr lang="en-US" altLang="zh-CN" dirty="0"/>
              <a:t>strong single-frame baselines in ImageNet VID </a:t>
            </a:r>
            <a:r>
              <a:rPr lang="zh-CN" altLang="en-US" dirty="0"/>
              <a:t>有很大的改进，并且对于快速移动的物体效果显著。</a:t>
            </a:r>
          </a:p>
        </p:txBody>
      </p:sp>
    </p:spTree>
    <p:extLst>
      <p:ext uri="{BB962C8B-B14F-4D97-AF65-F5344CB8AC3E}">
        <p14:creationId xmlns:p14="http://schemas.microsoft.com/office/powerpoint/2010/main" val="989914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9C550-25BA-4D0E-9BE2-8F229352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DFA413B-673E-4CD5-8A8A-3E46CE2D2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841" y="127894"/>
            <a:ext cx="9081886" cy="660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5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DE852-BC94-4251-A3A1-96BF6A5A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17" y="346979"/>
            <a:ext cx="6685210" cy="5984548"/>
          </a:xfrm>
        </p:spPr>
        <p:txBody>
          <a:bodyPr>
            <a:normAutofit/>
          </a:bodyPr>
          <a:lstStyle/>
          <a:p>
            <a:r>
              <a:rPr lang="en-US" altLang="zh-CN" dirty="0"/>
              <a:t>FGFA:</a:t>
            </a:r>
            <a:r>
              <a:rPr lang="zh-CN" altLang="en-US" dirty="0"/>
              <a:t>特征提取的网络在单帧上提取单帧的</a:t>
            </a:r>
            <a:r>
              <a:rPr lang="en-US" altLang="zh-CN" dirty="0"/>
              <a:t>feature maps</a:t>
            </a:r>
            <a:r>
              <a:rPr lang="zh-CN" altLang="en-US" dirty="0"/>
              <a:t>，然后为了加强当前帧的特征，一个光流网络用于估计相邻帧和当前帧的运动。</a:t>
            </a:r>
            <a:endParaRPr lang="en-US" altLang="zh-CN" dirty="0"/>
          </a:p>
          <a:p>
            <a:r>
              <a:rPr lang="zh-CN" altLang="en-US" dirty="0"/>
              <a:t>相邻帧的</a:t>
            </a:r>
            <a:r>
              <a:rPr lang="en-US" altLang="zh-CN" dirty="0"/>
              <a:t>feature maps</a:t>
            </a:r>
            <a:r>
              <a:rPr lang="zh-CN" altLang="en-US" dirty="0"/>
              <a:t>再根据光流运动中</a:t>
            </a:r>
            <a:r>
              <a:rPr lang="en-US" altLang="zh-CN" dirty="0"/>
              <a:t>warp</a:t>
            </a:r>
            <a:r>
              <a:rPr lang="zh-CN" altLang="en-US" dirty="0"/>
              <a:t>到当前帧，</a:t>
            </a:r>
            <a:r>
              <a:rPr lang="en-US" altLang="zh-CN" dirty="0"/>
              <a:t>warp</a:t>
            </a:r>
            <a:r>
              <a:rPr lang="zh-CN" altLang="en-US" dirty="0"/>
              <a:t>后的</a:t>
            </a:r>
            <a:r>
              <a:rPr lang="en-US" altLang="zh-CN" dirty="0"/>
              <a:t>feature map</a:t>
            </a:r>
            <a:r>
              <a:rPr lang="zh-CN" altLang="en-US" dirty="0"/>
              <a:t>以及它自己的</a:t>
            </a:r>
            <a:r>
              <a:rPr lang="en-US" altLang="zh-CN" dirty="0"/>
              <a:t>feature map</a:t>
            </a:r>
            <a:r>
              <a:rPr lang="zh-CN" altLang="en-US" dirty="0"/>
              <a:t>一起通过</a:t>
            </a:r>
            <a:r>
              <a:rPr lang="zh-CN" altLang="en-US" dirty="0">
                <a:highlight>
                  <a:srgbClr val="808000"/>
                </a:highlight>
              </a:rPr>
              <a:t>适应权重</a:t>
            </a:r>
            <a:r>
              <a:rPr lang="zh-CN" altLang="en-US" dirty="0"/>
              <a:t>网络进行聚合。</a:t>
            </a:r>
            <a:endParaRPr lang="en-US" altLang="zh-CN" dirty="0"/>
          </a:p>
          <a:p>
            <a:r>
              <a:rPr lang="zh-CN" altLang="en-US" dirty="0"/>
              <a:t>（在当前帧）聚合得到的</a:t>
            </a:r>
            <a:r>
              <a:rPr lang="en-US" altLang="zh-CN" dirty="0"/>
              <a:t>feature map</a:t>
            </a:r>
            <a:r>
              <a:rPr lang="zh-CN" altLang="en-US" dirty="0"/>
              <a:t>再被送到检测网络中输出当前帧的检测结果。所有模块，包括特征提取，光流估计，特征聚合，检测都是端到端进行的。主要解决对于快速运动物体识别问题。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214B8D-10F5-4A23-8F1E-34F14A506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99" y="504383"/>
            <a:ext cx="4807527" cy="535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2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220E4-D2D0-43DF-819E-7EE1A71DA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220"/>
          </a:xfrm>
        </p:spPr>
        <p:txBody>
          <a:bodyPr/>
          <a:lstStyle/>
          <a:p>
            <a:r>
              <a:rPr lang="zh-CN" altLang="en-US" dirty="0"/>
              <a:t>模型设计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274EE-E94D-463E-A91E-8742F6554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218"/>
            <a:ext cx="10515600" cy="50547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Flow-guided warping</a:t>
            </a:r>
          </a:p>
          <a:p>
            <a:pPr marL="0" indent="0">
              <a:buNone/>
            </a:pPr>
            <a:r>
              <a:rPr lang="zh-CN" altLang="en-US" dirty="0"/>
              <a:t>给定一帧</a:t>
            </a:r>
            <a:r>
              <a:rPr lang="en-US" altLang="zh-CN" dirty="0"/>
              <a:t>{Ii}</a:t>
            </a:r>
            <a:r>
              <a:rPr lang="zh-CN" altLang="en-US" dirty="0"/>
              <a:t>和其相邻帧</a:t>
            </a:r>
            <a:r>
              <a:rPr lang="en-US" altLang="zh-CN" dirty="0"/>
              <a:t>{</a:t>
            </a:r>
            <a:r>
              <a:rPr lang="en-US" altLang="zh-CN" dirty="0" err="1"/>
              <a:t>Ij</a:t>
            </a:r>
            <a:r>
              <a:rPr lang="en-US" altLang="zh-CN" dirty="0"/>
              <a:t>}</a:t>
            </a:r>
            <a:r>
              <a:rPr lang="zh-CN" altLang="en-US" dirty="0"/>
              <a:t>，光流场</a:t>
            </a:r>
            <a:r>
              <a:rPr lang="en-US" altLang="zh-CN" dirty="0"/>
              <a:t>Mi−&gt;j=F(</a:t>
            </a:r>
            <a:r>
              <a:rPr lang="en-US" altLang="zh-CN" dirty="0" err="1"/>
              <a:t>Ii,Ij</a:t>
            </a:r>
            <a:r>
              <a:rPr lang="en-US" altLang="zh-CN" dirty="0"/>
              <a:t>)</a:t>
            </a:r>
            <a:r>
              <a:rPr lang="zh-CN" altLang="en-US" dirty="0"/>
              <a:t>可以通过光流网络</a:t>
            </a:r>
            <a:r>
              <a:rPr lang="en-US" altLang="zh-CN" dirty="0"/>
              <a:t>F</a:t>
            </a:r>
            <a:r>
              <a:rPr lang="zh-CN" altLang="en-US" dirty="0"/>
              <a:t>参加</a:t>
            </a:r>
            <a:r>
              <a:rPr lang="en-US" altLang="zh-CN" dirty="0" err="1"/>
              <a:t>FlowNet</a:t>
            </a:r>
            <a:r>
              <a:rPr lang="zh-CN" altLang="en-US" dirty="0"/>
              <a:t>估计。相邻帧的</a:t>
            </a:r>
            <a:r>
              <a:rPr lang="en-US" altLang="zh-CN" dirty="0"/>
              <a:t>feature maps</a:t>
            </a:r>
            <a:r>
              <a:rPr lang="zh-CN" altLang="en-US" dirty="0"/>
              <a:t>被</a:t>
            </a:r>
            <a:r>
              <a:rPr lang="en-US" altLang="zh-CN" dirty="0"/>
              <a:t>warp</a:t>
            </a:r>
            <a:r>
              <a:rPr lang="zh-CN" altLang="en-US" dirty="0"/>
              <a:t>到当前帧，根据光流</a:t>
            </a:r>
            <a:r>
              <a:rPr lang="en-US" altLang="zh-CN" dirty="0"/>
              <a:t>warping function</a:t>
            </a:r>
            <a:r>
              <a:rPr lang="zh-CN" altLang="en-US" dirty="0"/>
              <a:t>定义为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其中W是一个双线性的warping function，用于feature maps上所有位置的每个channel，fj−&gt;i表示从j warp到i帧的feature map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2E71BE-09D7-421A-9747-B8C870A6A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97" y="3078090"/>
            <a:ext cx="63246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0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9ABF2-532B-4B72-B716-D5EFE71EF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8"/>
          </a:xfrm>
        </p:spPr>
        <p:txBody>
          <a:bodyPr/>
          <a:lstStyle/>
          <a:p>
            <a:r>
              <a:rPr lang="en-US" altLang="zh-CN" dirty="0"/>
              <a:t>Feature aggregation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C8340-DEFA-4313-A2F4-722F95CD9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做完</a:t>
            </a:r>
            <a:r>
              <a:rPr lang="en-US" altLang="zh-CN" dirty="0"/>
              <a:t>feature warping</a:t>
            </a:r>
            <a:r>
              <a:rPr lang="zh-CN" altLang="en-US" dirty="0"/>
              <a:t>以后，当前帧从相邻帧累积</a:t>
            </a:r>
            <a:r>
              <a:rPr lang="en-US" altLang="zh-CN" dirty="0"/>
              <a:t>feature map</a:t>
            </a:r>
            <a:r>
              <a:rPr lang="zh-CN" altLang="en-US" dirty="0"/>
              <a:t>。这些</a:t>
            </a:r>
            <a:r>
              <a:rPr lang="en-US" altLang="zh-CN" dirty="0"/>
              <a:t>feature map</a:t>
            </a:r>
            <a:r>
              <a:rPr lang="zh-CN" altLang="en-US" dirty="0"/>
              <a:t>提供了物体实例的不同信息，例如光照、视角、姿态、非刚体变形等。聚合特征是，我们在不同空间位置使用不同的权重，并且让所有特征通道共享此空间权重，这一</a:t>
            </a:r>
            <a:r>
              <a:rPr lang="en-US" altLang="zh-CN" dirty="0"/>
              <a:t>2D</a:t>
            </a:r>
            <a:r>
              <a:rPr lang="zh-CN" altLang="en-US" dirty="0"/>
              <a:t>权重</a:t>
            </a:r>
            <a:r>
              <a:rPr lang="en-US" altLang="zh-CN" dirty="0"/>
              <a:t>map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其中k表示相邻帧的数量，默认k=10。上式和attention模型的公式很像，不</a:t>
            </a:r>
            <a:r>
              <a:rPr lang="zh-CN" altLang="en-US" dirty="0"/>
              <a:t>同</a:t>
            </a:r>
            <a:r>
              <a:rPr lang="zh-CN" altLang="zh-CN" dirty="0"/>
              <a:t>的权重用于memory buffer中的不同特征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F01966-3E81-4709-AAC1-555350BB4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309" y="3572669"/>
            <a:ext cx="53911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8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E9EF5-A05C-4428-BD8E-43030FAB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Adaptive weight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761CD-511F-4E2D-BF47-168EF3D2D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在位置</a:t>
            </a:r>
            <a:r>
              <a:rPr lang="en-US" altLang="zh-CN" dirty="0"/>
              <a:t>P,</a:t>
            </a:r>
            <a:r>
              <a:rPr lang="zh-CN" altLang="en-US" dirty="0"/>
              <a:t>如果</a:t>
            </a:r>
            <a:r>
              <a:rPr lang="en-US" altLang="zh-CN" dirty="0"/>
              <a:t>warped features fj−&gt;</a:t>
            </a:r>
            <a:r>
              <a:rPr lang="en-US" altLang="zh-CN" dirty="0" err="1"/>
              <a:t>i</a:t>
            </a:r>
            <a:r>
              <a:rPr lang="en-US" altLang="zh-CN" dirty="0"/>
              <a:t>(P) </a:t>
            </a:r>
            <a:r>
              <a:rPr lang="zh-CN" altLang="en-US" dirty="0"/>
              <a:t>和</a:t>
            </a:r>
            <a:r>
              <a:rPr lang="en-US" altLang="zh-CN" dirty="0"/>
              <a:t>fi(P) </a:t>
            </a:r>
            <a:r>
              <a:rPr lang="zh-CN" altLang="en-US" dirty="0"/>
              <a:t>很相近，则它会被赋予一个大的权重，反之则相反。这里我们使用余弦相近矩阵来衡量</a:t>
            </a:r>
            <a:r>
              <a:rPr lang="en-US" altLang="zh-CN" dirty="0"/>
              <a:t>warped features</a:t>
            </a:r>
            <a:r>
              <a:rPr lang="zh-CN" altLang="en-US" dirty="0"/>
              <a:t>和从当前帧得到的</a:t>
            </a:r>
            <a:r>
              <a:rPr lang="en-US" altLang="zh-CN" dirty="0"/>
              <a:t>features</a:t>
            </a:r>
            <a:r>
              <a:rPr lang="zh-CN" altLang="en-US" dirty="0"/>
              <a:t>之间的相似度。</a:t>
            </a:r>
            <a:endParaRPr lang="en-US" altLang="zh-CN" dirty="0"/>
          </a:p>
          <a:p>
            <a:r>
              <a:rPr lang="en-US" altLang="zh-CN" dirty="0"/>
              <a:t>Instead, we apply </a:t>
            </a:r>
            <a:r>
              <a:rPr lang="en-US" altLang="zh-CN" dirty="0">
                <a:highlight>
                  <a:srgbClr val="C0C0C0"/>
                </a:highlight>
              </a:rPr>
              <a:t>a tiny fully convolutional network E(·) </a:t>
            </a:r>
            <a:r>
              <a:rPr lang="en-US" altLang="zh-CN" dirty="0"/>
              <a:t>to features fi and fj-&gt;</a:t>
            </a:r>
            <a:r>
              <a:rPr lang="en-US" altLang="zh-CN" dirty="0" err="1"/>
              <a:t>i</a:t>
            </a:r>
            <a:r>
              <a:rPr lang="en-US" altLang="zh-CN" dirty="0"/>
              <a:t>, which projects the features to a new embedding for similarity measure and is dubbed as the embedding sub-network.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3F8D1A-5197-4949-9D95-B94382913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162" y="4363750"/>
            <a:ext cx="6010275" cy="16954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865510-D1B8-4BB5-A0A0-23434C97E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739" y="4695174"/>
            <a:ext cx="5455227" cy="121061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58FF9AD-69A6-45F4-9E22-89093C47D381}"/>
              </a:ext>
            </a:extLst>
          </p:cNvPr>
          <p:cNvSpPr/>
          <p:nvPr/>
        </p:nvSpPr>
        <p:spPr>
          <a:xfrm>
            <a:off x="8839199" y="5590690"/>
            <a:ext cx="3048000" cy="3130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81247CC-8C8E-4A24-8FD2-0D32C4854CC9}"/>
              </a:ext>
            </a:extLst>
          </p:cNvPr>
          <p:cNvSpPr/>
          <p:nvPr/>
        </p:nvSpPr>
        <p:spPr>
          <a:xfrm>
            <a:off x="6483927" y="5860472"/>
            <a:ext cx="1572491" cy="2056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4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455E1-ED23-400F-9878-62CCC85D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算法流程图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D4DE7A0-C9D4-42BE-B9AC-9AE924964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235" y="1253331"/>
            <a:ext cx="6262255" cy="534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50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821B4-4255-45CE-9269-55F3D9AC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75F2F-C56A-40BB-A524-754C71175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Flow network</a:t>
            </a:r>
            <a:r>
              <a:rPr lang="zh-CN" altLang="en-US" dirty="0"/>
              <a:t>：</a:t>
            </a:r>
            <a:r>
              <a:rPr lang="en-US" altLang="zh-CN" dirty="0" err="1"/>
              <a:t>Flownet</a:t>
            </a:r>
            <a:endParaRPr lang="en-US" altLang="zh-CN" dirty="0"/>
          </a:p>
          <a:p>
            <a:r>
              <a:rPr lang="en-US" altLang="zh-CN" dirty="0"/>
              <a:t>Feature network</a:t>
            </a:r>
            <a:r>
              <a:rPr lang="zh-CN" altLang="en-US" dirty="0"/>
              <a:t>：</a:t>
            </a:r>
            <a:r>
              <a:rPr lang="en-US" altLang="zh-CN" dirty="0"/>
              <a:t>Resnet-50</a:t>
            </a:r>
            <a:r>
              <a:rPr lang="zh-CN" altLang="en-US" dirty="0"/>
              <a:t>，</a:t>
            </a:r>
            <a:r>
              <a:rPr lang="en-US" altLang="zh-CN" dirty="0"/>
              <a:t>Resnet-101</a:t>
            </a:r>
          </a:p>
          <a:p>
            <a:r>
              <a:rPr lang="en-US" altLang="zh-CN" dirty="0"/>
              <a:t>Embedding network</a:t>
            </a:r>
            <a:r>
              <a:rPr lang="zh-CN" altLang="en-US" dirty="0"/>
              <a:t>：</a:t>
            </a:r>
            <a:r>
              <a:rPr lang="en-US" altLang="zh-CN" dirty="0"/>
              <a:t> It has three layers: a 1 × 1 × 512 convolution, a 3×3×512 convolution, and a 1×1×2048 convolution. It is randomly initialized.</a:t>
            </a:r>
          </a:p>
          <a:p>
            <a:r>
              <a:rPr lang="en-US" altLang="zh-CN" dirty="0"/>
              <a:t>Detection network</a:t>
            </a:r>
            <a:r>
              <a:rPr lang="zh-CN" altLang="en-US" dirty="0"/>
              <a:t>：</a:t>
            </a:r>
            <a:r>
              <a:rPr lang="en-US" altLang="zh-CN" dirty="0"/>
              <a:t>R-FCN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41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A00C6-3FFE-406E-9A53-EDEB5457C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A511839-B0E3-4BF2-9510-D6FCBEB90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126" y="1328178"/>
            <a:ext cx="10253549" cy="386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82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610FA60-3FC2-4575-B00C-19B7BC8E1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78" y="3034145"/>
            <a:ext cx="5697213" cy="34315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9892818-8FF2-425B-855B-D6F645BC1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0526"/>
            <a:ext cx="5653991" cy="263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9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527</Words>
  <Application>Microsoft Office PowerPoint</Application>
  <PresentationFormat>宽屏</PresentationFormat>
  <Paragraphs>26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Flow-Guided Feature Aggregation for Video Object Detection</vt:lpstr>
      <vt:lpstr>PowerPoint 演示文稿</vt:lpstr>
      <vt:lpstr>模型设计</vt:lpstr>
      <vt:lpstr>Feature aggregation</vt:lpstr>
      <vt:lpstr>Adaptive weight</vt:lpstr>
      <vt:lpstr>算法流程图</vt:lpstr>
      <vt:lpstr>模型结构</vt:lpstr>
      <vt:lpstr>实验结果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Flow-Guided Feature Aggregation for Video Object Detection</dc:title>
  <dc:creator>林 昊琪</dc:creator>
  <cp:lastModifiedBy>林 昊琪</cp:lastModifiedBy>
  <cp:revision>13</cp:revision>
  <dcterms:created xsi:type="dcterms:W3CDTF">2019-10-16T12:40:08Z</dcterms:created>
  <dcterms:modified xsi:type="dcterms:W3CDTF">2019-10-17T06:48:53Z</dcterms:modified>
</cp:coreProperties>
</file>