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学习进度报告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                                                     </a:t>
            </a:r>
            <a:endParaRPr lang="en-US" altLang="zh-CN" dirty="0" smtClean="0"/>
          </a:p>
          <a:p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                        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高铭阳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                                         2018.10</a:t>
            </a:r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95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学习课程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编程：从入门到实践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吴恩</a:t>
            </a:r>
            <a:r>
              <a:rPr lang="zh-CN" altLang="en-US" dirty="0" smtClean="0"/>
              <a:t>达的机器学习视频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Cs231n</a:t>
            </a:r>
            <a:r>
              <a:rPr lang="zh-CN" altLang="en-US" dirty="0" smtClean="0"/>
              <a:t>计算机视觉视频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9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编程：从入门到实践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列表、字典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函数、类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、用户输入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21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吴恩达的机器学习视频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dirty="0" smtClean="0"/>
              <a:t>监督学习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         </a:t>
            </a:r>
            <a:r>
              <a:rPr lang="zh-CN" altLang="en-US" sz="2800" dirty="0" smtClean="0"/>
              <a:t>回归问题：目标是预测一个连续值的输出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分类问题：</a:t>
            </a:r>
            <a:r>
              <a:rPr lang="zh-CN" altLang="en-US" sz="2800" dirty="0"/>
              <a:t>目标是预测一</a:t>
            </a:r>
            <a:r>
              <a:rPr lang="zh-CN" altLang="en-US" sz="2800" dirty="0" smtClean="0"/>
              <a:t>个</a:t>
            </a:r>
            <a:r>
              <a:rPr lang="zh-CN" altLang="en-US" sz="2800" dirty="0"/>
              <a:t>离散</a:t>
            </a:r>
            <a:r>
              <a:rPr lang="zh-CN" altLang="en-US" sz="2800" dirty="0" smtClean="0"/>
              <a:t>值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输出</a:t>
            </a:r>
            <a:endParaRPr lang="en-US" altLang="zh-CN" sz="2800" dirty="0" smtClean="0"/>
          </a:p>
          <a:p>
            <a:r>
              <a:rPr lang="zh-CN" altLang="en-US" dirty="0" smtClean="0"/>
              <a:t>非监督学习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sz="2800" dirty="0" smtClean="0"/>
              <a:t>聚类算法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99911"/>
            <a:ext cx="3128392" cy="233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45858"/>
            <a:ext cx="3168352" cy="238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0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吴恩达的机器学习视频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sz="2800" dirty="0" smtClean="0"/>
              <a:t>单变量线性回归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梯度下降法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8" y="1412776"/>
            <a:ext cx="7473545" cy="288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83767"/>
            <a:ext cx="7871221" cy="313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8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吴恩达的机器学习视频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多变量线性回归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多元梯度下降法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5"/>
            <a:ext cx="75152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740" y="3933056"/>
            <a:ext cx="4111164" cy="184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7" y="4005064"/>
            <a:ext cx="35337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0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吴恩达的机器学习视频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多变量线性回归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正规方程法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     X</a:t>
            </a:r>
            <a:r>
              <a:rPr lang="zh-CN" altLang="en-US" sz="2800" dirty="0" smtClean="0"/>
              <a:t>是一个训练集的输入矩阵</a:t>
            </a:r>
            <a:endParaRPr lang="en-US" altLang="zh-CN" sz="2800" dirty="0" smtClean="0"/>
          </a:p>
          <a:p>
            <a:r>
              <a:rPr lang="en-US" altLang="zh-CN" sz="2800" dirty="0" smtClean="0"/>
              <a:t>     Y</a:t>
            </a:r>
            <a:r>
              <a:rPr lang="zh-CN" altLang="en-US" sz="2800" dirty="0" smtClean="0"/>
              <a:t>是一个训练集的输出矩阵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38481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Cs231n</a:t>
            </a:r>
            <a:r>
              <a:rPr lang="zh-CN" altLang="en-US" dirty="0"/>
              <a:t>计算机视觉视频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图像分类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         </a:t>
            </a:r>
            <a:r>
              <a:rPr lang="en-US" altLang="zh-CN" sz="2800" dirty="0" smtClean="0"/>
              <a:t>1.</a:t>
            </a:r>
            <a:r>
              <a:rPr lang="zh-CN" altLang="en-US" sz="2800" dirty="0" smtClean="0"/>
              <a:t>最近邻算法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2.</a:t>
            </a:r>
            <a:r>
              <a:rPr lang="en-US" altLang="zh-CN" sz="2800" dirty="0" smtClean="0"/>
              <a:t>K-</a:t>
            </a:r>
            <a:r>
              <a:rPr lang="zh-CN" altLang="en-US" sz="2800" dirty="0"/>
              <a:t>最近邻</a:t>
            </a:r>
            <a:r>
              <a:rPr lang="zh-CN" altLang="en-US" sz="2800" dirty="0" smtClean="0"/>
              <a:t>算法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         </a:t>
            </a:r>
            <a:r>
              <a:rPr lang="en-US" altLang="zh-CN" sz="2800" dirty="0" smtClean="0"/>
              <a:t>3.</a:t>
            </a:r>
            <a:r>
              <a:rPr lang="zh-CN" altLang="en-US" sz="2800" dirty="0" smtClean="0"/>
              <a:t>线性</a:t>
            </a:r>
            <a:r>
              <a:rPr lang="zh-CN" altLang="en-US" sz="2800" dirty="0" smtClean="0"/>
              <a:t>分类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35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900</TotalTime>
  <Words>160</Words>
  <Application>Microsoft Office PowerPoint</Application>
  <PresentationFormat>全屏显示(4:3)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学习进度报告</vt:lpstr>
      <vt:lpstr>学习课程</vt:lpstr>
      <vt:lpstr>Python编程：从入门到实践 </vt:lpstr>
      <vt:lpstr>吴恩达的机器学习视频 </vt:lpstr>
      <vt:lpstr>吴恩达的机器学习视频 </vt:lpstr>
      <vt:lpstr>吴恩达的机器学习视频</vt:lpstr>
      <vt:lpstr>吴恩达的机器学习视频</vt:lpstr>
      <vt:lpstr>Cs231n计算机视觉视频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学习进度报告</dc:title>
  <dc:creator>Ming Yang</dc:creator>
  <cp:lastModifiedBy>Ming Yang</cp:lastModifiedBy>
  <cp:revision>15</cp:revision>
  <dcterms:created xsi:type="dcterms:W3CDTF">2018-10-14T11:35:36Z</dcterms:created>
  <dcterms:modified xsi:type="dcterms:W3CDTF">2018-10-15T14:46:55Z</dcterms:modified>
</cp:coreProperties>
</file>