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E632-1C54-41F9-BC31-23E1403F9D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B2FE-848D-4B26-8144-D1B7EE078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1247" y="14719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进度报告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4118" y="5036391"/>
            <a:ext cx="2590800" cy="70998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蓝鑫</a:t>
            </a:r>
            <a:endParaRPr lang="en-US" altLang="zh-CN" sz="1600" dirty="0" smtClean="0"/>
          </a:p>
          <a:p>
            <a:r>
              <a:rPr lang="en-US" altLang="zh-CN" sz="1600" dirty="0" smtClean="0"/>
              <a:t>2018.10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Semantic Segmentation of Earth Observation Data Using Multimodal and Multi-scale Deep Networks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950257" y="1681723"/>
            <a:ext cx="9798423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实验结果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212" y="2188657"/>
            <a:ext cx="5953267" cy="41314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Multi-task Learning using Multi-modal Encoder-Decoder Networks with Shared Skip Connections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950259" y="1963272"/>
            <a:ext cx="979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网络</a:t>
            </a:r>
            <a:r>
              <a:rPr lang="zh-CN" altLang="en-US" sz="2400" dirty="0" smtClean="0"/>
              <a:t>架构：基于 </a:t>
            </a:r>
            <a:r>
              <a:rPr lang="en-US" altLang="zh-CN" sz="2400" dirty="0" smtClean="0"/>
              <a:t>U-Net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87" y="2424937"/>
            <a:ext cx="6711859" cy="3769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Multi-task Learning using Multi-modal Encoder-Decoder Networks with Shared Skip Connections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950259" y="1963272"/>
            <a:ext cx="979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网络</a:t>
            </a:r>
            <a:r>
              <a:rPr lang="zh-CN" altLang="en-US" sz="2400" dirty="0" smtClean="0"/>
              <a:t>架构：基于 </a:t>
            </a:r>
            <a:r>
              <a:rPr lang="en-US" altLang="zh-CN" sz="2400" dirty="0" smtClean="0"/>
              <a:t>U-Net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91" y="2424937"/>
            <a:ext cx="7972566" cy="41910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Multi-task Learning using Multi-modal Encoder-Decoder Networks with Shared Skip Connections</a:t>
            </a:r>
            <a:endParaRPr lang="en-US" alt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242" y="2445407"/>
            <a:ext cx="9213515" cy="35629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257" y="1681723"/>
            <a:ext cx="9798423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实验结果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Multi-modal RGB–Depth–Thermal Human Body Segmentation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950257" y="1681723"/>
            <a:ext cx="9798423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使用传统方法，将</a:t>
            </a:r>
            <a:r>
              <a:rPr lang="en-US" altLang="zh-CN" sz="2400" dirty="0"/>
              <a:t>RGB-</a:t>
            </a:r>
            <a:r>
              <a:rPr lang="zh-CN" altLang="en-US" sz="2400" dirty="0"/>
              <a:t>深度</a:t>
            </a:r>
            <a:r>
              <a:rPr lang="en-US" altLang="zh-CN" sz="2400" dirty="0"/>
              <a:t>-</a:t>
            </a:r>
            <a:r>
              <a:rPr lang="zh-CN" altLang="en-US" sz="2400" dirty="0"/>
              <a:t>热</a:t>
            </a:r>
            <a:r>
              <a:rPr lang="zh-CN" altLang="en-US" sz="2400" dirty="0" smtClean="0"/>
              <a:t>成像图像进行融合。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遮罩和兴趣区</a:t>
            </a:r>
            <a:r>
              <a:rPr lang="zh-CN" altLang="en-US" sz="2400" dirty="0" smtClean="0"/>
              <a:t>提取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dirty="0" smtClean="0"/>
              <a:t>背景消减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dirty="0"/>
              <a:t>兴趣区</a:t>
            </a:r>
            <a:r>
              <a:rPr lang="zh-CN" altLang="en-US" sz="2400" dirty="0" smtClean="0"/>
              <a:t>提取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dirty="0"/>
              <a:t>与其他模态</a:t>
            </a:r>
            <a:r>
              <a:rPr lang="zh-CN" altLang="en-US" sz="2400" dirty="0" smtClean="0"/>
              <a:t>关联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dirty="0"/>
              <a:t>标记兴趣</a:t>
            </a:r>
            <a:r>
              <a:rPr lang="zh-CN" altLang="en-US" sz="2400" dirty="0" smtClean="0"/>
              <a:t>区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网格</a:t>
            </a:r>
            <a:r>
              <a:rPr lang="zh-CN" altLang="en-US" sz="2400" dirty="0" smtClean="0"/>
              <a:t>划分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特征提取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dirty="0" smtClean="0"/>
              <a:t>彩色、深度、热成像模态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单</a:t>
            </a:r>
            <a:r>
              <a:rPr lang="zh-CN" altLang="en-US" sz="2400" dirty="0" smtClean="0"/>
              <a:t>模态分类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多模态融合（基于学习的融合方法）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90" y="0"/>
            <a:ext cx="55286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74142" y="1864660"/>
            <a:ext cx="4545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/>
              <a:t>重构</a:t>
            </a:r>
            <a:endParaRPr lang="en-US" altLang="zh-CN" sz="8800" dirty="0" smtClean="0"/>
          </a:p>
          <a:p>
            <a:pPr algn="ctr"/>
            <a:r>
              <a:rPr lang="en-US" altLang="zh-CN" sz="4000" dirty="0" err="1" smtClean="0"/>
              <a:t>tf.keras</a:t>
            </a:r>
            <a:endParaRPr lang="en-US" altLang="zh-CN" sz="4000" dirty="0" smtClean="0"/>
          </a:p>
          <a:p>
            <a:pPr algn="ctr"/>
            <a:r>
              <a:rPr lang="en-US" altLang="zh-CN" sz="4000" dirty="0" smtClean="0"/>
              <a:t>eager </a:t>
            </a:r>
            <a:r>
              <a:rPr lang="en-US" altLang="zh-CN" sz="4000" dirty="0" err="1" smtClean="0"/>
              <a:t>exetuction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/>
          <a:lstStyle/>
          <a:p>
            <a:r>
              <a:rPr lang="zh-CN" altLang="en-US" dirty="0"/>
              <a:t>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Did Evolution get it </a:t>
            </a:r>
            <a:r>
              <a:rPr lang="en-US" altLang="zh-CN" dirty="0" smtClean="0"/>
              <a:t>right? An </a:t>
            </a:r>
            <a:r>
              <a:rPr lang="en-US" altLang="zh-CN" dirty="0"/>
              <a:t>evaluation of Near-Infrared imaging in semantic scene </a:t>
            </a:r>
            <a:r>
              <a:rPr lang="en-US" altLang="zh-CN" dirty="0" smtClean="0"/>
              <a:t>segmentation</a:t>
            </a:r>
            <a:endParaRPr lang="en-US" altLang="zh-CN" dirty="0" smtClean="0"/>
          </a:p>
          <a:p>
            <a:r>
              <a:rPr lang="en-US" altLang="zh-CN" dirty="0"/>
              <a:t>Semantic Segmentation of Earth Observation Data Using Multimodal and Multi-scale Deep </a:t>
            </a:r>
            <a:r>
              <a:rPr lang="en-US" altLang="zh-CN" dirty="0" smtClean="0"/>
              <a:t>Networks</a:t>
            </a:r>
            <a:endParaRPr lang="en-US" altLang="zh-CN" dirty="0" smtClean="0"/>
          </a:p>
          <a:p>
            <a:r>
              <a:rPr lang="en-US" altLang="zh-CN" dirty="0"/>
              <a:t>Multi-task Learning using Multi-modal Encoder-Decoder Networks with Shared Skip </a:t>
            </a:r>
            <a:r>
              <a:rPr lang="en-US" altLang="zh-CN" dirty="0" smtClean="0"/>
              <a:t>Connections</a:t>
            </a:r>
            <a:endParaRPr lang="en-US" altLang="zh-CN" dirty="0" smtClean="0"/>
          </a:p>
          <a:p>
            <a:r>
              <a:rPr lang="en-US" altLang="zh-CN" dirty="0"/>
              <a:t>Multi-modal RGB–Depth–Thermal Human Body Segmentation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Did Evolution get it right? An evaluation of Near-Infrared imaging in semantic scene segmentation</a:t>
            </a:r>
            <a:endParaRPr lang="en-US" altLang="zh-CN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6690" y="2034364"/>
            <a:ext cx="9118620" cy="3933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Did Evolution get it right? An evaluation of Near-Infrared imaging in semantic scene segmentation</a:t>
            </a:r>
            <a:endParaRPr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869" y="2075151"/>
            <a:ext cx="9196262" cy="3424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Semantic Segmentation of Earth Observation Data Using Multimodal and Multi-scale Deep Networks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950259" y="1963272"/>
            <a:ext cx="979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数据预处理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923365" y="2662519"/>
            <a:ext cx="978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图像像素太大，因此使用滑动窗口将图像分成小块。重叠部分取预测的平均值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使用近红外、红、绿三个</a:t>
            </a:r>
            <a:r>
              <a:rPr lang="zh-CN" altLang="en-US" dirty="0"/>
              <a:t>通道</a:t>
            </a:r>
            <a:r>
              <a:rPr lang="zh-CN" altLang="en-US" dirty="0" smtClean="0"/>
              <a:t>，</a:t>
            </a:r>
            <a:r>
              <a:rPr lang="zh-CN" altLang="en-US" dirty="0"/>
              <a:t>数据集还包括数字表面模型（</a:t>
            </a:r>
            <a:r>
              <a:rPr lang="en-US" altLang="zh-CN" dirty="0"/>
              <a:t>DSM</a:t>
            </a:r>
            <a:r>
              <a:rPr lang="zh-CN" altLang="en-US" dirty="0" smtClean="0"/>
              <a:t>）、归一化</a:t>
            </a:r>
            <a:r>
              <a:rPr lang="zh-CN" altLang="en-US" dirty="0"/>
              <a:t>数字表面模型（</a:t>
            </a:r>
            <a:r>
              <a:rPr lang="en-US" altLang="zh-CN" dirty="0"/>
              <a:t>NDSM</a:t>
            </a:r>
            <a:r>
              <a:rPr lang="zh-CN" altLang="en-US" dirty="0"/>
              <a:t>）以及近红外和红色通道的归一化植被差异指数（</a:t>
            </a:r>
            <a:r>
              <a:rPr lang="en-US" altLang="zh-CN" dirty="0"/>
              <a:t>NDVI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77153" y="4039490"/>
            <a:ext cx="979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网络架构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950259" y="4738737"/>
            <a:ext cx="978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SegNet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多核卷积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带残差校正的异构数据融合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Semantic Segmentation of Earth Observation Data Using Multimodal and Multi-scale Deep Networks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950257" y="1681723"/>
            <a:ext cx="979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多核卷积层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0" y="2330950"/>
            <a:ext cx="5977019" cy="4050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Semantic Segmentation of Earth Observation Data Using Multimodal and Multi-scale Deep Networks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950257" y="1681723"/>
            <a:ext cx="97984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带残差校正的异构数据</a:t>
            </a:r>
            <a:r>
              <a:rPr lang="zh-CN" altLang="en-US" sz="2400" dirty="0" smtClean="0"/>
              <a:t>融合</a:t>
            </a:r>
            <a:endParaRPr lang="en-US" altLang="zh-CN" sz="2400" dirty="0" smtClean="0"/>
          </a:p>
          <a:p>
            <a:r>
              <a:rPr lang="en-US" altLang="zh-CN" dirty="0"/>
              <a:t>2 </a:t>
            </a:r>
            <a:r>
              <a:rPr lang="zh-CN" altLang="en-US" dirty="0"/>
              <a:t>个策略：</a:t>
            </a:r>
            <a:r>
              <a:rPr lang="en-US" altLang="zh-CN" dirty="0"/>
              <a:t>1. 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之后简单地平均，</a:t>
            </a:r>
            <a:r>
              <a:rPr lang="en-US" altLang="zh-CN" dirty="0"/>
              <a:t>2. </a:t>
            </a:r>
            <a:r>
              <a:rPr lang="zh-CN" altLang="en-US" dirty="0"/>
              <a:t>神经网络融合。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40" y="2530963"/>
            <a:ext cx="6365960" cy="40583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Semantic Segmentation of Earth Observation Data Using Multimodal and Multi-scale Deep Networks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950257" y="1681723"/>
            <a:ext cx="97984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带残差校正的异构数据</a:t>
            </a:r>
            <a:r>
              <a:rPr lang="zh-CN" altLang="en-US" sz="2400" dirty="0" smtClean="0"/>
              <a:t>融合</a:t>
            </a:r>
            <a:endParaRPr lang="en-US" altLang="zh-CN" sz="2400" dirty="0" smtClean="0"/>
          </a:p>
          <a:p>
            <a:r>
              <a:rPr lang="en-US" altLang="zh-CN" dirty="0"/>
              <a:t>2 </a:t>
            </a:r>
            <a:r>
              <a:rPr lang="zh-CN" altLang="en-US" dirty="0"/>
              <a:t>个策略：</a:t>
            </a:r>
            <a:r>
              <a:rPr lang="en-US" altLang="zh-CN" dirty="0"/>
              <a:t>1. 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之后简单地平均，</a:t>
            </a:r>
            <a:r>
              <a:rPr lang="en-US" altLang="zh-CN" dirty="0"/>
              <a:t>2. </a:t>
            </a:r>
            <a:r>
              <a:rPr lang="zh-CN" altLang="en-US" dirty="0"/>
              <a:t>神经网络融合。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41" y="2577779"/>
            <a:ext cx="7386917" cy="3834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Semantic Segmentation of Earth Observation Data Using Multimodal and Multi-scale Deep Networks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950257" y="1681723"/>
            <a:ext cx="9798423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实验结果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144" y="2502421"/>
            <a:ext cx="10331712" cy="319016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</Words>
  <Application>WPS 演示</Application>
  <PresentationFormat>宽屏</PresentationFormat>
  <Paragraphs>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进度报告</vt:lpstr>
      <vt:lpstr>文献</vt:lpstr>
      <vt:lpstr>Did Evolution get it right? An evaluation of Near-Infrared imaging in semantic scene segmentation</vt:lpstr>
      <vt:lpstr>Did Evolution get it right? An evaluation of Near-Infrared imaging in semantic scene segmentation</vt:lpstr>
      <vt:lpstr>Semantic Segmentation of Earth Observation Data Using Multimodal and Multi-scale Deep Networks</vt:lpstr>
      <vt:lpstr>Semantic Segmentation of Earth Observation Data Using Multimodal and Multi-scale Deep Networks</vt:lpstr>
      <vt:lpstr>Semantic Segmentation of Earth Observation Data Using Multimodal and Multi-scale Deep Networks</vt:lpstr>
      <vt:lpstr>Semantic Segmentation of Earth Observation Data Using Multimodal and Multi-scale Deep Networks</vt:lpstr>
      <vt:lpstr>Semantic Segmentation of Earth Observation Data Using Multimodal and Multi-scale Deep Networks</vt:lpstr>
      <vt:lpstr>Semantic Segmentation of Earth Observation Data Using Multimodal and Multi-scale Deep Networks</vt:lpstr>
      <vt:lpstr>Multi-task Learning using Multi-modal Encoder-Decoder Networks with Shared Skip Connections</vt:lpstr>
      <vt:lpstr>Multi-task Learning using Multi-modal Encoder-Decoder Networks with Shared Skip Connections</vt:lpstr>
      <vt:lpstr>Multi-task Learning using Multi-modal Encoder-Decoder Networks with Shared Skip Connections</vt:lpstr>
      <vt:lpstr>Multi-modal RGB–Depth–Thermal Human Body Segmentation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</dc:title>
  <dc:creator>lan xin</dc:creator>
  <cp:lastModifiedBy>kangmengmeng</cp:lastModifiedBy>
  <cp:revision>13</cp:revision>
  <dcterms:created xsi:type="dcterms:W3CDTF">2018-10-13T07:47:00Z</dcterms:created>
  <dcterms:modified xsi:type="dcterms:W3CDTF">2018-10-17T04:54:55Z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2052-10.1.0.7520</vt:lpwstr>
  </property>
</Properties>
</file>