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96" r:id="rId1"/>
    <p:sldMasterId id="2147483867" r:id="rId2"/>
  </p:sldMasterIdLst>
  <p:sldIdLst>
    <p:sldId id="256" r:id="rId3"/>
    <p:sldId id="277" r:id="rId4"/>
    <p:sldId id="278" r:id="rId5"/>
    <p:sldId id="279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765D-3A78-4659-84D6-25041CDA3373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84C4-E316-4584-B00C-C74B0E967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81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765D-3A78-4659-84D6-25041CDA3373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84C4-E316-4584-B00C-C74B0E967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03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765D-3A78-4659-84D6-25041CDA3373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84C4-E316-4584-B00C-C74B0E967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501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765D-3A78-4659-84D6-25041CDA3373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84C4-E316-4584-B00C-C74B0E967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382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765D-3A78-4659-84D6-25041CDA3373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84C4-E316-4584-B00C-C74B0E967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229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765D-3A78-4659-84D6-25041CDA3373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84C4-E316-4584-B00C-C74B0E967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143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765D-3A78-4659-84D6-25041CDA3373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84C4-E316-4584-B00C-C74B0E967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608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765D-3A78-4659-84D6-25041CDA3373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84C4-E316-4584-B00C-C74B0E967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060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765D-3A78-4659-84D6-25041CDA3373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84C4-E316-4584-B00C-C74B0E967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285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765D-3A78-4659-84D6-25041CDA3373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84C4-E316-4584-B00C-C74B0E967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91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765D-3A78-4659-84D6-25041CDA3373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84C4-E316-4584-B00C-C74B0E967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65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765D-3A78-4659-84D6-25041CDA3373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84C4-E316-4584-B00C-C74B0E967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7035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765D-3A78-4659-84D6-25041CDA3373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84C4-E316-4584-B00C-C74B0E967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62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765D-3A78-4659-84D6-25041CDA3373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84C4-E316-4584-B00C-C74B0E967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3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765D-3A78-4659-84D6-25041CDA3373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84C4-E316-4584-B00C-C74B0E967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0761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765D-3A78-4659-84D6-25041CDA3373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84C4-E316-4584-B00C-C74B0E967AC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79850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765D-3A78-4659-84D6-25041CDA3373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84C4-E316-4584-B00C-C74B0E967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9308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765D-3A78-4659-84D6-25041CDA3373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84C4-E316-4584-B00C-C74B0E967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6388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765D-3A78-4659-84D6-25041CDA3373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84C4-E316-4584-B00C-C74B0E967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7598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765D-3A78-4659-84D6-25041CDA3373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84C4-E316-4584-B00C-C74B0E967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0175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765D-3A78-4659-84D6-25041CDA3373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84C4-E316-4584-B00C-C74B0E967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1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765D-3A78-4659-84D6-25041CDA3373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84C4-E316-4584-B00C-C74B0E967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25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765D-3A78-4659-84D6-25041CDA3373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84C4-E316-4584-B00C-C74B0E967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25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765D-3A78-4659-84D6-25041CDA3373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84C4-E316-4584-B00C-C74B0E967AC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5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765D-3A78-4659-84D6-25041CDA3373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84C4-E316-4584-B00C-C74B0E967AC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7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765D-3A78-4659-84D6-25041CDA3373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84C4-E316-4584-B00C-C74B0E967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75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765D-3A78-4659-84D6-25041CDA3373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84C4-E316-4584-B00C-C74B0E967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67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765D-3A78-4659-84D6-25041CDA3373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84C4-E316-4584-B00C-C74B0E967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31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9765D-3A78-4659-84D6-25041CDA3373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084C4-E316-4584-B00C-C74B0E967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06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E79765D-3A78-4659-84D6-25041CDA3373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4A084C4-E316-4584-B00C-C74B0E967A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7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ilverbottlep/meta_trackers" TargetMode="External"/><Relationship Id="rId13" Type="http://schemas.openxmlformats.org/officeDocument/2006/relationships/hyperlink" Target="http://openaccess.thecvf.com/content_ECCV_2018/papers/Boyu_Chen_Real-time_Actor-Critic_Tracking_ECCV_2018_paper.pdf" TargetMode="External"/><Relationship Id="rId18" Type="http://schemas.openxmlformats.org/officeDocument/2006/relationships/hyperlink" Target="https://github.com/shenjianbing/TripletTracking" TargetMode="External"/><Relationship Id="rId3" Type="http://schemas.openxmlformats.org/officeDocument/2006/relationships/hyperlink" Target="http://openaccess.thecvf.com/content_ECCV_2018/papers/Zheng_Zhu_Distractor-aware_Siamese_Networks_ECCV_2018_paper.pdf" TargetMode="External"/><Relationship Id="rId7" Type="http://schemas.openxmlformats.org/officeDocument/2006/relationships/hyperlink" Target="http://openaccess.thecvf.com/content_ECCV_2018/papers/Eunbyung_Park_Meta-Tracker_Fast_and_ECCV_2018_paper.pdf" TargetMode="External"/><Relationship Id="rId12" Type="http://schemas.openxmlformats.org/officeDocument/2006/relationships/hyperlink" Target="http://openaccess.thecvf.com/content_ECCV_2018/papers/Ilchae_Jung_Real-Time_MDNet_ECCV_2018_paper.pdf" TargetMode="External"/><Relationship Id="rId17" Type="http://schemas.openxmlformats.org/officeDocument/2006/relationships/hyperlink" Target="http://openaccess.thecvf.com/content_ECCV_2018/papers/Xingping_Dong_Triplet_Loss_with_ECCV_2018_paper.pdf" TargetMode="External"/><Relationship Id="rId2" Type="http://schemas.openxmlformats.org/officeDocument/2006/relationships/hyperlink" Target="http://openaccess.thecvf.com/content_ECCV_2018/papers/Goutam_Bhat_Unveiling_the_Power_ECCV_2018_paper.pdf" TargetMode="External"/><Relationship Id="rId16" Type="http://schemas.openxmlformats.org/officeDocument/2006/relationships/hyperlink" Target="http://openaccess.thecvf.com/content_ECCV_2018/papers/Tianyu_Yang_Learning_Dynamic_Memory_ECCV_2018_paper.pdf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openaccess.thecvf.com/content_ECCV_2018/papers/Yingjie_Yao_Joint_Representation_and_ECCV_2018_paper.pdf" TargetMode="External"/><Relationship Id="rId11" Type="http://schemas.openxmlformats.org/officeDocument/2006/relationships/hyperlink" Target="http://openaccess.thecvf.com/content_ECCV_2018/papers/Liangliang_Ren_Deep_Reinforcement_Learning_ECCV_2018_paper.pdf" TargetMode="External"/><Relationship Id="rId5" Type="http://schemas.openxmlformats.org/officeDocument/2006/relationships/hyperlink" Target="http://openaccess.thecvf.com/content_ECCV_2018/papers/mengdan_zhang_Visual_Tracking_via_ECCV_2018_paper.pdf" TargetMode="External"/><Relationship Id="rId15" Type="http://schemas.openxmlformats.org/officeDocument/2006/relationships/hyperlink" Target="http://openaccess.thecvf.com/content_ECCV_2018/papers/Yunhua_Zhang_Structured_Siamese_Network_ECCV_2018_paper.pdf" TargetMode="External"/><Relationship Id="rId10" Type="http://schemas.openxmlformats.org/officeDocument/2006/relationships/hyperlink" Target="https://github.com/chaoma99/DSLT" TargetMode="External"/><Relationship Id="rId4" Type="http://schemas.openxmlformats.org/officeDocument/2006/relationships/hyperlink" Target="https://github.com/foolwood/DaSiamRPN" TargetMode="External"/><Relationship Id="rId9" Type="http://schemas.openxmlformats.org/officeDocument/2006/relationships/hyperlink" Target="http://openaccess.thecvf.com/content_ECCV_2018/papers/Xiankai_Lu_Deep_Regression_Tracking_ECCV_2018_paper.pdf" TargetMode="External"/><Relationship Id="rId14" Type="http://schemas.openxmlformats.org/officeDocument/2006/relationships/hyperlink" Target="https://github.com/bychen515/ACT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openaccess.thecvf.com/content_cvpr_2018/papers/Choi_Context-Aware_Deep_Feature_CVPR_2018_paper.pdf" TargetMode="External"/><Relationship Id="rId13" Type="http://schemas.openxmlformats.org/officeDocument/2006/relationships/hyperlink" Target="http://openaccess.thecvf.com/content_cvpr_2018/papers/Zhu_End-to-End_Flow_Correlation_CVPR_2018_paper.pdf" TargetMode="External"/><Relationship Id="rId18" Type="http://schemas.openxmlformats.org/officeDocument/2006/relationships/hyperlink" Target="https://github.com/594422814/MCCT" TargetMode="External"/><Relationship Id="rId3" Type="http://schemas.openxmlformats.org/officeDocument/2006/relationships/hyperlink" Target="http://openaccess.thecvf.com/content_cvpr_2018/papers/Song_VITAL_VIsual_Tracking_CVPR_2018_paper.pdf" TargetMode="External"/><Relationship Id="rId7" Type="http://schemas.openxmlformats.org/officeDocument/2006/relationships/hyperlink" Target="https://sites.google.com/site/jwchoivision/" TargetMode="External"/><Relationship Id="rId12" Type="http://schemas.openxmlformats.org/officeDocument/2006/relationships/hyperlink" Target="https://github.com/lifeng9472/STRCF" TargetMode="External"/><Relationship Id="rId17" Type="http://schemas.openxmlformats.org/officeDocument/2006/relationships/hyperlink" Target="http://openaccess.thecvf.com/content_cvpr_2018/papers/Wang_Multi-Cue_Correlation_Filters_CVPR_2018_paper.pdf" TargetMode="External"/><Relationship Id="rId2" Type="http://schemas.openxmlformats.org/officeDocument/2006/relationships/hyperlink" Target="https://ybsong00.github.io/cvpr18_tracking/index" TargetMode="External"/><Relationship Id="rId16" Type="http://schemas.openxmlformats.org/officeDocument/2006/relationships/hyperlink" Target="http://openaccess.thecvf.com/content_cvpr_2018/papers/Sun_Correlation_Tracking_via_CVPR_2018_paper.pdf" TargetMode="External"/><Relationship Id="rId20" Type="http://schemas.openxmlformats.org/officeDocument/2006/relationships/hyperlink" Target="http://openaccess.thecvf.com/content_cvpr_2018/papers/Dong_Hyperparameter_Optimization_for_CVPR_2018_paper.pdf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openaccess.thecvf.com/content_cvpr_2018/papers/Li_High_Performance_Visual_CVPR_2018_paper.pdf" TargetMode="External"/><Relationship Id="rId11" Type="http://schemas.openxmlformats.org/officeDocument/2006/relationships/hyperlink" Target="http://openaccess.thecvf.com/content_cvpr_2018/papers/Li_Learning_Spatial-Temporal_Regularized_CVPR_2018_paper.pdf" TargetMode="External"/><Relationship Id="rId5" Type="http://schemas.openxmlformats.org/officeDocument/2006/relationships/hyperlink" Target="http://openaccess.thecvf.com/content_cvpr_2018/papers/Sun_Learning_Spatial-Aware_Regressions_CVPR_2018_paper.pdf" TargetMode="External"/><Relationship Id="rId15" Type="http://schemas.openxmlformats.org/officeDocument/2006/relationships/hyperlink" Target="http://openaccess.thecvf.com/content_cvpr_2018/papers/Wang_SINT_Robust_Visual_CVPR_2018_paper.pdf" TargetMode="External"/><Relationship Id="rId10" Type="http://schemas.openxmlformats.org/officeDocument/2006/relationships/hyperlink" Target="http://openaccess.thecvf.com/content_cvpr_2018/papers/He_A_Twofold_Siamese_CVPR_2018_paper.pdf" TargetMode="External"/><Relationship Id="rId19" Type="http://schemas.openxmlformats.org/officeDocument/2006/relationships/hyperlink" Target="http://openaccess.thecvf.com/content_cvpr_2018/papers/Tang_High-Speed_Tracking_With_CVPR_2018_paper.pdf" TargetMode="External"/><Relationship Id="rId4" Type="http://schemas.openxmlformats.org/officeDocument/2006/relationships/hyperlink" Target="https://github.com/ybsong00/Vital_release" TargetMode="External"/><Relationship Id="rId9" Type="http://schemas.openxmlformats.org/officeDocument/2006/relationships/hyperlink" Target="http://openaccess.thecvf.com/content_cvpr_2018/papers/Wang_Learning_Attentions_Residual_CVPR_2018_paper.pdf" TargetMode="External"/><Relationship Id="rId14" Type="http://schemas.openxmlformats.org/officeDocument/2006/relationships/hyperlink" Target="http://openaccess.thecvf.com/content_cvpr_2018/papers/Meshgi_Efficient_Diverse_Ensemble_CVPR_2018_paper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0051" y="0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小组会</a:t>
            </a:r>
            <a:r>
              <a:rPr lang="zh-CN" alt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汇报</a:t>
            </a:r>
            <a:r>
              <a:rPr lang="en-US" altLang="zh-C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74571" y="4808769"/>
            <a:ext cx="1666580" cy="1235192"/>
          </a:xfrm>
        </p:spPr>
        <p:txBody>
          <a:bodyPr>
            <a:normAutofit fontScale="92500"/>
          </a:bodyPr>
          <a:lstStyle/>
          <a:p>
            <a:r>
              <a:rPr lang="zh-CN" altLang="en-US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房胜男</a:t>
            </a:r>
            <a:endParaRPr lang="en-US" altLang="zh-CN" sz="2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2018.10.24</a:t>
            </a:r>
            <a:endParaRPr lang="en-US" altLang="zh-CN" sz="2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9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602166"/>
            <a:ext cx="10363826" cy="5189033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、再探</a:t>
            </a:r>
            <a:r>
              <a:rPr lang="en-US" altLang="zh-CN" dirty="0" smtClean="0"/>
              <a:t>IBCCF</a:t>
            </a:r>
            <a:r>
              <a:rPr lang="zh-CN" altLang="en-US" dirty="0" smtClean="0"/>
              <a:t>（论文加代码阅读）</a:t>
            </a:r>
            <a:endParaRPr lang="en-US" altLang="zh-CN" dirty="0" smtClean="0"/>
          </a:p>
          <a:p>
            <a: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IBCCF: Feng Li, </a:t>
            </a:r>
            <a:r>
              <a:rPr lang="en-US" altLang="zh-CN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Yingjie</a:t>
            </a:r>
            <a: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Yao, </a:t>
            </a:r>
            <a:r>
              <a:rPr lang="en-US" altLang="zh-CN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Peihua</a:t>
            </a:r>
            <a: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David Zhang, </a:t>
            </a:r>
            <a:r>
              <a:rPr lang="en-US" altLang="zh-CN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Wangmeng</a:t>
            </a:r>
            <a: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Zuo</a:t>
            </a:r>
            <a: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Ming-</a:t>
            </a:r>
            <a:r>
              <a:rPr lang="en-US" altLang="zh-CN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Hsuan</a:t>
            </a:r>
            <a:r>
              <a:rPr lang="en-US" altLang="zh-CN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</a:t>
            </a:r>
            <a: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"Integrating Boundary and Center Correlation Filters for Visual Tracking With Aspect Ratio Variation." </a:t>
            </a:r>
            <a:r>
              <a:rPr lang="en-US" altLang="zh-C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ICCV </a:t>
            </a:r>
            <a: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workshop (2017). </a:t>
            </a:r>
            <a:endParaRPr lang="en-US" altLang="zh-CN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cap="none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CN" cap="none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approaches have been proposed for scale adaptive tracking on CF-based trackers, the aspect ratio variation remains an open problem during tracking. IBCCF addresses this issue by introducing a family of 1D boundary CFs to localize the left, right, top, and bottom boundaries in </a:t>
            </a:r>
            <a:r>
              <a:rPr lang="en-US" altLang="zh-CN" cap="none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videos.</a:t>
            </a:r>
          </a:p>
          <a:p>
            <a:pPr marL="0" indent="0">
              <a:buNone/>
            </a:pPr>
            <a:r>
              <a:rPr lang="en-US" altLang="zh-CN" cap="none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zh-CN" cap="none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05" y="3690458"/>
            <a:ext cx="7041490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2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226007" y="617688"/>
            <a:ext cx="10363826" cy="49400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cap="none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重新</a:t>
            </a:r>
            <a:r>
              <a:rPr lang="zh-CN" altLang="en-US" cap="none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思考：</a:t>
            </a:r>
            <a:endParaRPr lang="en-US" altLang="zh-CN" cap="none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Center CF: (CCF)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HCF</a:t>
            </a:r>
            <a:r>
              <a:rPr lang="zh-CN" alt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类似：</a:t>
            </a:r>
            <a: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outputs of layers conv3-4, conv4-4 and conv5-4 of VGG-Net-19 </a:t>
            </a:r>
            <a:r>
              <a:rPr lang="en-US" altLang="zh-C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altLang="zh-CN" i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  <a:r>
              <a:rPr lang="zh-CN" alt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the responses </a:t>
            </a:r>
            <a: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different layers, </a:t>
            </a:r>
            <a:r>
              <a:rPr lang="en-US" altLang="zh-C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 </a:t>
            </a:r>
            <a: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HCF setting and assign the weights of three layers in the center CF to 0.02, 0.5 and </a:t>
            </a:r>
            <a:r>
              <a:rPr lang="en-US" altLang="zh-C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</a:t>
            </a:r>
            <a:r>
              <a:rPr lang="en-US" altLang="zh-C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CFs </a:t>
            </a:r>
            <a:r>
              <a:rPr lang="en-US" altLang="zh-C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:(BCF)  </a:t>
            </a:r>
            <a:r>
              <a:rPr lang="zh-CN" alt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为什么要四个边？</a:t>
            </a:r>
            <a:endParaRPr lang="en-US" altLang="zh-CN" b="1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omit the layer of conv3-4 and set </a:t>
            </a:r>
            <a:r>
              <a:rPr lang="en-US" altLang="zh-C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weights </a:t>
            </a:r>
            <a: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layers of conv4-4 and conv5-4 both to </a:t>
            </a:r>
            <a:r>
              <a:rPr lang="en-US" altLang="zh-C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  DSST: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DSST, the 1D CF and 2D translation CF </a:t>
            </a:r>
            <a:r>
              <a:rPr lang="en-US" altLang="zh-C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separately </a:t>
            </a:r>
            <a: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trained. While in IBCCF, 1D BCFs and 2D </a:t>
            </a:r>
            <a:r>
              <a:rPr lang="en-US" altLang="zh-C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CCF are </a:t>
            </a:r>
            <a: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jointly learned by solving the IBCCF model </a:t>
            </a:r>
            <a:r>
              <a:rPr lang="en-US" altLang="zh-C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Near-orthogonality between Boundary </a:t>
            </a:r>
            <a:r>
              <a:rPr lang="en-US" altLang="zh-C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Center </a:t>
            </a:r>
            <a: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CFs </a:t>
            </a:r>
            <a:r>
              <a:rPr lang="zh-CN" alt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1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KCF Vs ECO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1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altLang="zh-CN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Temple-Color </a:t>
            </a:r>
            <a:r>
              <a:rPr lang="en-US" altLang="zh-CN" sz="21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lang="en-US" altLang="zh-CN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color </a:t>
            </a:r>
            <a:r>
              <a:rPr lang="en-US" altLang="zh-CN" sz="21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sequences. Different </a:t>
            </a:r>
            <a:r>
              <a:rPr lang="en-US" altLang="zh-CN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OTB dataset, it contain more video sequences with aspect ratio changes. In </a:t>
            </a:r>
            <a:r>
              <a:rPr lang="en-US" altLang="zh-CN" sz="21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addition, for </a:t>
            </a:r>
            <a:r>
              <a:rPr lang="en-US" altLang="zh-CN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validating the effectiveness of IBCCF with </a:t>
            </a:r>
            <a:r>
              <a:rPr lang="en-US" altLang="zh-CN" sz="21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hand-crafted features</a:t>
            </a:r>
            <a:r>
              <a:rPr lang="en-US" altLang="zh-CN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implement two variants of IBCCF with </a:t>
            </a:r>
            <a:r>
              <a:rPr lang="en-US" altLang="zh-CN" sz="21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HOG and </a:t>
            </a:r>
            <a:r>
              <a:rPr lang="en-US" altLang="zh-CN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</a:t>
            </a:r>
            <a:r>
              <a:rPr lang="en-US" altLang="zh-CN" sz="21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features. </a:t>
            </a:r>
            <a:r>
              <a:rPr lang="en-US" altLang="zh-CN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011" y="4257418"/>
            <a:ext cx="3177530" cy="26005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56" y="4458356"/>
            <a:ext cx="5189732" cy="239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2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338147" y="0"/>
            <a:ext cx="10853853" cy="6389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b="1" cap="none" dirty="0" smtClean="0"/>
              <a:t>2</a:t>
            </a:r>
            <a:r>
              <a:rPr lang="zh-CN" altLang="en-US" sz="1400" b="1" cap="none" dirty="0" smtClean="0"/>
              <a:t>、其他论文</a:t>
            </a:r>
            <a:endParaRPr lang="en-US" altLang="zh-CN" sz="1400" b="1" cap="none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ECCV2018</a:t>
            </a:r>
            <a:endParaRPr lang="en-US" altLang="zh-CN" sz="1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1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UPDT: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1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Goutam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Bhat, </a:t>
            </a:r>
            <a:r>
              <a:rPr lang="en-US" altLang="zh-CN" sz="1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Joakim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Johnander</a:t>
            </a:r>
            <a:r>
              <a:rPr lang="en-US" altLang="zh-CN" sz="14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Martin </a:t>
            </a:r>
            <a:r>
              <a:rPr lang="en-US" altLang="zh-CN" sz="1400" cap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Danelljan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Fahad </a:t>
            </a:r>
            <a:r>
              <a:rPr lang="en-US" altLang="zh-CN" sz="1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Shahbaz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Khan, Michael </a:t>
            </a:r>
            <a:r>
              <a:rPr lang="en-US" altLang="zh-CN" sz="1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Felsberg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"Unveiling the Power of Deep Tracking." ECCV (2018). [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paper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altLang="zh-CN" sz="1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DaSiamRPN</a:t>
            </a:r>
            <a:r>
              <a:rPr lang="en-US" altLang="zh-CN" sz="1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Zheng Zhu</a:t>
            </a:r>
            <a:r>
              <a:rPr lang="en-US" altLang="zh-CN" sz="14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cap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Qiang</a:t>
            </a:r>
            <a:r>
              <a:rPr lang="en-US" altLang="zh-CN" sz="14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Wang, 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 Li, Wu Wei, </a:t>
            </a:r>
            <a:r>
              <a:rPr lang="en-US" altLang="zh-CN" sz="1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Junjie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Yan, </a:t>
            </a:r>
            <a:r>
              <a:rPr lang="en-US" altLang="zh-CN" sz="1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Weiming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Hu.</a:t>
            </a:r>
            <a:b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"Distractor-aware Siamese Networks for Visual Object Tracking." ECCV (2018). [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paper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[</a:t>
            </a:r>
            <a:r>
              <a:rPr lang="en-US" altLang="zh-CN" sz="1400" cap="none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altLang="zh-CN" sz="1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SACF: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1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Mengdan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</a:t>
            </a:r>
            <a:r>
              <a:rPr lang="en-US" altLang="zh-CN" sz="1400" cap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Qiang</a:t>
            </a:r>
            <a:r>
              <a:rPr lang="en-US" altLang="zh-CN" sz="14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Wang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Junliang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Xing, </a:t>
            </a:r>
            <a:r>
              <a:rPr lang="en-US" altLang="zh-CN" sz="1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Gao, </a:t>
            </a:r>
            <a:r>
              <a:rPr lang="en-US" altLang="zh-CN" sz="1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Peixi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Peng, </a:t>
            </a:r>
            <a:r>
              <a:rPr lang="en-US" altLang="zh-CN" sz="1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Weiming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Hu, Steve Maybank.</a:t>
            </a:r>
            <a:b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"Visual Tracking via Spatially Aligned Correlation Filters Network." ECCV (2018). [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paper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altLang="zh-CN" sz="1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RTINet</a:t>
            </a:r>
            <a:r>
              <a:rPr lang="en-US" altLang="zh-CN" sz="1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1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Yingjie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Yao, </a:t>
            </a:r>
            <a:r>
              <a:rPr lang="en-US" altLang="zh-CN" sz="1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Xiaohe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Wu, Lei Zhang, </a:t>
            </a:r>
            <a:r>
              <a:rPr lang="en-US" altLang="zh-CN" sz="1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Shiguang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Shan, </a:t>
            </a:r>
            <a:r>
              <a:rPr lang="en-US" altLang="zh-CN" sz="1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Wangmeng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Zuo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"Joint Representation and Truncated Inference Learning for Correlation Filter based Tracking." ECCV (2018). [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paper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altLang="zh-CN" sz="1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Meta-Tracker: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1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Eunbyung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Park, Alexander C. Berg.</a:t>
            </a:r>
            <a:b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"Meta-Tracker: Fast and Robust Online Adaptation for Visual Object Trackers." [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paper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[</a:t>
            </a:r>
            <a:r>
              <a:rPr lang="en-US" altLang="zh-CN" sz="1400" cap="none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github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altLang="zh-CN" sz="1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DSLT: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1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Xiankai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Lu, Chao Ma*, </a:t>
            </a:r>
            <a:r>
              <a:rPr lang="en-US" altLang="zh-CN" sz="1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Bingbing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Ni, </a:t>
            </a:r>
            <a:r>
              <a:rPr lang="en-US" altLang="zh-CN" sz="1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Xiaokang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Yang, Ian Reid</a:t>
            </a:r>
            <a:r>
              <a:rPr lang="en-US" altLang="zh-CN" sz="14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Ming-</a:t>
            </a:r>
            <a:r>
              <a:rPr lang="en-US" altLang="zh-CN" sz="1400" cap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Hsuan</a:t>
            </a:r>
            <a:r>
              <a:rPr lang="en-US" altLang="zh-CN" sz="14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"Deep Regression Tracking with Shrinkage Loss." ECCV (2018). [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paper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[</a:t>
            </a:r>
            <a:r>
              <a:rPr lang="en-US" altLang="zh-CN" sz="1400" cap="none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github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altLang="zh-CN" sz="1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DRL-IS: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1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Liangliang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Ren, Xin Yuan, </a:t>
            </a:r>
            <a:r>
              <a:rPr lang="en-US" altLang="zh-CN" sz="1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Jiwen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Lu, Ming Yang, </a:t>
            </a:r>
            <a:r>
              <a:rPr lang="en-US" altLang="zh-CN" sz="1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Jie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Zhou.</a:t>
            </a:r>
            <a:b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"Deep Reinforcement Learning with Iterative Shift for Visual Tracking." ECCV (2018). [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paper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altLang="zh-CN" sz="1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RT-</a:t>
            </a:r>
            <a:r>
              <a:rPr lang="en-US" altLang="zh-CN" sz="1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MDNet</a:t>
            </a:r>
            <a:r>
              <a:rPr lang="en-US" altLang="zh-CN" sz="1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1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Ilchae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Jung, </a:t>
            </a:r>
            <a:r>
              <a:rPr lang="en-US" altLang="zh-CN" sz="1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Jeany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Son, </a:t>
            </a:r>
            <a:r>
              <a:rPr lang="en-US" altLang="zh-CN" sz="1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Mooyeol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Baek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Bohyung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Han.</a:t>
            </a:r>
            <a:b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"Real-Time </a:t>
            </a:r>
            <a:r>
              <a:rPr lang="en-US" altLang="zh-CN" sz="1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MDNet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 ECCV (2018). [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paper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altLang="zh-CN" sz="1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ACT: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1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Boyu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Chen, Dong Wang, </a:t>
            </a:r>
            <a:r>
              <a:rPr lang="en-US" altLang="zh-CN" sz="1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Peixia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</a:t>
            </a:r>
            <a:r>
              <a:rPr lang="en-US" altLang="zh-CN" sz="1400" cap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Huchuan</a:t>
            </a:r>
            <a:r>
              <a:rPr lang="en-US" altLang="zh-CN" sz="14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Lu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"Real-time 'Actor-Critic' Tracking." ECCV (2018). [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paper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[</a:t>
            </a:r>
            <a:r>
              <a:rPr lang="en-US" altLang="zh-CN" sz="1400" cap="none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github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altLang="zh-CN" sz="1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StructSiam</a:t>
            </a:r>
            <a:r>
              <a:rPr lang="en-US" altLang="zh-CN" sz="1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1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Yunhua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</a:t>
            </a:r>
            <a:r>
              <a:rPr lang="en-US" altLang="zh-CN" sz="1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Lijun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 Dong Wang, </a:t>
            </a:r>
            <a:r>
              <a:rPr lang="en-US" altLang="zh-CN" sz="1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Mengyang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Feng, </a:t>
            </a:r>
            <a:r>
              <a:rPr lang="en-US" altLang="zh-CN" sz="1400" cap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Huchuan</a:t>
            </a:r>
            <a:r>
              <a:rPr lang="en-US" altLang="zh-CN" sz="14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Lu, </a:t>
            </a:r>
            <a:r>
              <a:rPr lang="en-US" altLang="zh-CN" sz="1400" cap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Jinqing</a:t>
            </a:r>
            <a:r>
              <a:rPr lang="en-US" altLang="zh-CN" sz="14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Qi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"Structured Siamese Network for Real-Time Visual Tracking." ECCV (2018). [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paper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altLang="zh-CN" sz="1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MemTrack</a:t>
            </a:r>
            <a:r>
              <a:rPr lang="en-US" altLang="zh-CN" sz="1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1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Tianyu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Yang, Antoni B. Chan.</a:t>
            </a:r>
            <a:b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"Learning Dynamic Memory Networks for Object Tracking." ECCV (2018). [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16"/>
              </a:rPr>
              <a:t>paper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altLang="zh-CN" sz="1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SiamFC</a:t>
            </a:r>
            <a:r>
              <a:rPr lang="en-US" altLang="zh-CN" sz="1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-tri: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1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Xingping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Dong, </a:t>
            </a:r>
            <a:r>
              <a:rPr lang="en-US" altLang="zh-CN" sz="1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Jianbing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Shen.</a:t>
            </a:r>
            <a:b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"Triplet Loss in Siamese Network for Object Tracking." ECCV (2018). [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17"/>
              </a:rPr>
              <a:t>paper</a:t>
            </a:r>
            <a:r>
              <a:rPr lang="en-US" altLang="zh-CN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[</a:t>
            </a:r>
            <a:r>
              <a:rPr lang="en-US" altLang="zh-CN" sz="1400" cap="none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8"/>
              </a:rPr>
              <a:t>github</a:t>
            </a:r>
            <a:r>
              <a:rPr lang="en-US" altLang="zh-CN" sz="1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sz="1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12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58378" y="446048"/>
            <a:ext cx="10438167" cy="6411952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3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CVPR2018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23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VITAL: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Yibing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Song, Chao Ma, 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Xiaohe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Wu, 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Lijun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Gong, 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Linchao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Wangmeng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Zuo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Chunhua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Shen, 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Rynson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Lau, </a:t>
            </a:r>
            <a:r>
              <a:rPr lang="en-US" altLang="zh-CN" sz="23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Ming-</a:t>
            </a:r>
            <a:r>
              <a:rPr lang="en-US" altLang="zh-CN" sz="2300" cap="none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Hsuan</a:t>
            </a:r>
            <a:r>
              <a:rPr lang="en-US" altLang="zh-CN" sz="23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3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"VITAL: 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Tracking via Adversarial Learning." CVPR (2018 </a:t>
            </a:r>
            <a:r>
              <a:rPr lang="en-US" altLang="zh-CN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Spotlight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[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project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[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paper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[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altLang="zh-CN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LSART: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Chong Sun, Dong Wang, 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Huchuan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Lu, </a:t>
            </a:r>
            <a:r>
              <a:rPr lang="en-US" altLang="zh-CN" sz="23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Ming-</a:t>
            </a:r>
            <a:r>
              <a:rPr lang="en-US" altLang="zh-CN" sz="2300" cap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Hsuan</a:t>
            </a:r>
            <a:r>
              <a:rPr lang="en-US" altLang="zh-CN" sz="23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"Learning Spatial-Aware Regressions for Visual Tracking." CVPR (2018 </a:t>
            </a:r>
            <a:r>
              <a:rPr lang="en-US" altLang="zh-CN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Spotlight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[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paper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altLang="zh-CN" sz="23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SiamRPN</a:t>
            </a:r>
            <a:r>
              <a:rPr lang="en-US" altLang="zh-CN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Bo Li, Wei Wu, Zheng Zhu, 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Junjie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Yan. "High Performance Visual Tracking with Siamese Region Proposal Network." CVPR (2018 </a:t>
            </a:r>
            <a:r>
              <a:rPr lang="en-US" altLang="zh-CN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Spotlight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[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paper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altLang="zh-CN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TRACA: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Jongwon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Choi, 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Hyung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Chang, Tobias Fischer, 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Sangdoo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Yun, 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Kyuewang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Lee, 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Jiyeoup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Jeong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Yiannis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Demiris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Young Choi. "Context-aware Deep Feature Compression for High-speed Visual Tracking." CVPR (2018). [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project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[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paper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altLang="zh-CN" sz="23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RASNet</a:t>
            </a:r>
            <a:r>
              <a:rPr lang="en-US" altLang="zh-CN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300" cap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Qiang</a:t>
            </a:r>
            <a:r>
              <a:rPr lang="en-US" altLang="zh-CN" sz="23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Wang, 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 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Junliang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Xing, 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Gao, 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Weiming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Hu, Stephen Maybank. "Learning Attentions: Residual Attentional Siamese Network for High Performance Online Visual Tracking." CVPR 2018. [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paper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altLang="zh-CN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SA-Siam: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Anfeng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He, Chong Luo, 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Xinmei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Tian, 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Wenjun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Zeng. "A Twofold Siamese Network for Real-Time Object Tracking." CVPR (2018). [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paper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altLang="zh-CN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STRCF: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Feng Li, Cheng Tian, 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Wangmeng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Zuo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Lei Zhang, </a:t>
            </a:r>
            <a:r>
              <a:rPr lang="en-US" altLang="zh-CN" sz="23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Ming-</a:t>
            </a:r>
            <a:r>
              <a:rPr lang="en-US" altLang="zh-CN" sz="2300" cap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Hsuan</a:t>
            </a:r>
            <a:r>
              <a:rPr lang="en-US" altLang="zh-CN" sz="23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"Learning Spatial-Temporal Regularized Correlation Filters for Visual Tracking." CVPR (2018). [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paper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[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github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altLang="zh-CN" sz="23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FlowTrack</a:t>
            </a:r>
            <a:r>
              <a:rPr lang="en-US" altLang="zh-CN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Zheng Zhu, Wei Wu, Wei Zou, 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Junjie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Yan. "End-to-end Flow Correlation Tracking with Spatial-temporal Attention." CVPR (2018). [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paper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altLang="zh-CN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DEDT: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Kourosh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Meshgi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Shigeyuki Oba, Shin Ishii. "Efficient Diverse Ensemble for Discriminative Co-Tracking." CVPR (2018). [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paper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altLang="zh-CN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SINT++: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Xiao Wang, 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Chenglong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Bin Luo, 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Tang. "SINT++: Robust Visual Tracking via Adversarial Positive Instance Generation." CVPR (2018). [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paper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altLang="zh-CN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DRT: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Chong Sun, Dong Wang, </a:t>
            </a:r>
            <a:r>
              <a:rPr lang="en-US" altLang="zh-CN" sz="2300" cap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Huchuan</a:t>
            </a:r>
            <a:r>
              <a:rPr lang="en-US" altLang="zh-CN" sz="23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Lu, Ming-</a:t>
            </a:r>
            <a:r>
              <a:rPr lang="en-US" altLang="zh-CN" sz="2300" cap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Hsuan</a:t>
            </a:r>
            <a:r>
              <a:rPr lang="en-US" altLang="zh-CN" sz="23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"Correlation Tracking via Joint Discrimination and Reliability Learning." CVPR (2018). [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16"/>
              </a:rPr>
              <a:t>paper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altLang="zh-CN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MCCT: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Ning Wang, 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Wengang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Zhou, Qi Tian, 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Richang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Hong, 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 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Houqiang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Li. "Multi-Cue Correlation Filters for Robust Visual Tracking." CVPR (2018). [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17"/>
              </a:rPr>
              <a:t>paper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[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8"/>
              </a:rPr>
              <a:t>github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altLang="zh-CN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MKCF: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Ming Tang, Bin Yu, Fan Zhang, 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Jinqiao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Wang. "High-speed Tracking with Multi-kernel Correlation Filters." CVPR (2018). [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19"/>
              </a:rPr>
              <a:t>paper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altLang="zh-CN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HP: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Xingping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Dong, 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Jianbing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Shen, 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Wenguan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 Yu, Liu, Ling Shao, and 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Fatih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Porikli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</a:t>
            </a:r>
            <a:r>
              <a:rPr lang="en-US" altLang="zh-CN" sz="23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Optimization for Tracking with Continuous Deep Q-Learning." CVPR (2018). [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  <a:hlinkClick r:id="rId20"/>
              </a:rPr>
              <a:t>paper</a:t>
            </a:r>
            <a:r>
              <a:rPr lang="en-US" altLang="zh-CN" sz="2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zh-CN" altLang="en-US" sz="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36042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1970</TotalTime>
  <Words>179</Words>
  <Application>Microsoft Office PowerPoint</Application>
  <PresentationFormat>宽屏</PresentationFormat>
  <Paragraphs>43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Times New Roman</vt:lpstr>
      <vt:lpstr>Tw Cen MT</vt:lpstr>
      <vt:lpstr>Wingdings 2</vt:lpstr>
      <vt:lpstr>HDOfficeLightV0</vt:lpstr>
      <vt:lpstr>水滴</vt:lpstr>
      <vt:lpstr>小组会汇报2</vt:lpstr>
      <vt:lpstr>PowerPoint 演示文稿</vt:lpstr>
      <vt:lpstr>PowerPoint 演示文稿</vt:lpstr>
      <vt:lpstr>PowerPoint 演示文稿</vt:lpstr>
      <vt:lpstr>PowerPoint 演示文稿</vt:lpstr>
    </vt:vector>
  </TitlesOfParts>
  <Company>www.2345.com/?kvizca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</dc:creator>
  <cp:lastModifiedBy>fang</cp:lastModifiedBy>
  <cp:revision>120</cp:revision>
  <dcterms:created xsi:type="dcterms:W3CDTF">2018-06-04T08:37:03Z</dcterms:created>
  <dcterms:modified xsi:type="dcterms:W3CDTF">2018-10-24T06:43:22Z</dcterms:modified>
</cp:coreProperties>
</file>