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303" r:id="rId2"/>
    <p:sldId id="311" r:id="rId3"/>
    <p:sldId id="350" r:id="rId4"/>
    <p:sldId id="359" r:id="rId5"/>
    <p:sldId id="309" r:id="rId6"/>
    <p:sldId id="354" r:id="rId7"/>
    <p:sldId id="360" r:id="rId8"/>
    <p:sldId id="353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8" autoAdjust="0"/>
    <p:restoredTop sz="89130" autoAdjust="0"/>
  </p:normalViewPr>
  <p:slideViewPr>
    <p:cSldViewPr snapToGrid="0" snapToObjects="1">
      <p:cViewPr>
        <p:scale>
          <a:sx n="75" d="100"/>
          <a:sy n="75" d="100"/>
        </p:scale>
        <p:origin x="738" y="10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散度越小，说明两个分布越接近。</a:t>
                </a:r>
                <a:r>
                  <a:rPr lang="en-US" altLang="zh-CN" dirty="0" smtClean="0"/>
                  <a:t>GAN</a:t>
                </a:r>
                <a:r>
                  <a:rPr lang="zh-CN" altLang="en-US" dirty="0" smtClean="0"/>
                  <a:t>之前的生成模型多数是采用这种方法，这种方法的问题在于高斯混合模型并不能使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(𝑥;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zh-CN" altLang="en-US" dirty="0" smtClean="0"/>
                  <a:t>完全趋近于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𝑑𝑎𝑡𝑎 (𝑥)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sdonghao/u-net-brain-tum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7973" y="1218215"/>
            <a:ext cx="318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9087" y="4975114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2018.10.24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068855" y="1618325"/>
            <a:ext cx="293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alibri" panose="020F0502020204030204" pitchFamily="34" charset="0"/>
              </a:rPr>
              <a:t>2018.10.18-10.24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png;base64,iVBORw0KGgoAAAANSUhEUgAAAXwAAAD8CAYAAAB0IB+mAAAABHNCSVQICAgIfAhkiAAAAAlwSFlzAAALEgAACxIB0t1+/AAAADl0RVh0U29mdHdhcmUAbWF0cGxvdGxpYiB2ZXJzaW9uIDIuMi4wLCBodHRwOi8vbWF0cGxvdGxpYi5vcmcvFvnyVgAAHXFJREFUeJzt3XmYXFWdxvHvD8IStoBEBBEMAlEWEwLphsRA2GEY2RQBQRaV1YBDBFki6iCLIyjLELZRRMOIKA4GcJQJa1wSpENk3yFABBTZhbAk8Js/zikSku5OV9e9dW7VeT/Pk6d8nmmq3ul0vzn33HPPMXdHRETa3xKpA4iISHOo8EVEMqHCFxHJhApfRCQTKnwRkUyo8EVEMqHCFxHJhApfRCQTKnwRkUyo8EVEMqHCFxHJhApfRCQTKnwRkUyo8EVEMqHCFxHJhApfRCQTKnwRkUyo8EVEMqHCFxHJhApfRCQTKnwRkUyo8EVEMqHCFxHJhApfRCQTKnwRkUyo8EVEMqHCFxHJhApfRCQTKnwRkUyo8EVEMqHCFxHJhApfRCQTKnwRkUyo8EVEMqHCFxHJhApfRCQTKnwRkUyo8EVEMqHCFxHJhApfRCQTKnwRkUyo8EVEMjEgdQDpPzNbHdgVWB+YA0wHbnL3eUmDSfbMbGlgR6ADWBZ4CLjW3Z9PGixz5u6pM0idzGxZ4N+B8cDSwNvAUoABs4Aj3f3/kgWUrJnZfsCZwJqAA3MJP6dvAt8DTnf3uekS5ktTOi3GzAYBNwEnAFcAGxNGUCsAnwHeAq43s/PNbMlkQSU7Zra0mV0I/Ax4hnD1uRzh53MEMBn4NvA7M1shWdCMaYTfQuJl8vXAlsB+7n5VN1+zLPBd4BjCPwgHazQlZTOzpQiFvgthdD/B3d/p5usOAi4Ffg/spJ/N5tIcfmu5GNgGOLC7sgdw9zeB8Wb2HHAG8LqZHe76l11KYmZLAD8hlP2R7n5xT1/r7j81M+LXnwqc2ISIEqnwW4SZ7Q58ETjN3S9f3Ne7+3fNbEXgJOAe4PySI0q+JgD7EUb1PZZ9TSz90cAJZjbV3X9XekIBNKXTEsxsZeB+4B/AyL5eBseR19XAp4FPufufy0spOTKzbYAbgZ8DB/T1StLMBgJdhHtPG7j7G+WllBoVfgsws/OAccDm7n5Hnf/tIMII/01ghLu/XkJEyZCZrQLcB7xKGIi8Vud/vw1wM3Cyu59eQkRZiFbpVJyZrQUcAVxWb9kDuPsrwMGEtfr/UWw6ydxZwGrA/vWWPYC730K4Ap1gZmsWHU4WpcKvvpPj66n9fQN3vxmYCIwzs80KSSVZi6PzLwM/6M9AZAFfB5YBji0kmPRKUzoVZmZDgEeAi9396AbfaxDhaccngVHu/m7DASVLcQnmXYSi/qS7z2nw/S4H9gTWdvcXC4goPdAIv9rGEZ6e/V6jbxSndo4DOglTPCL9dQSwAfC1Rss+OhNYnvDzLiXSCL+izGw54K/Aje6+d0HvaYT9dtYEhmplhNTLzD4APArMBHYo6vkOM/sNsDnwEXd/q4j3lEVphF9d+wOrUOD6+fjLeSLwETSakv45HliZMLovcrT4n8BgwtSOlEQj/IoyszsJG09tWvRTsmb2O8Jo6mPu/nKR7y3ty8w+BDwOTHb3/Qt+7yXiez/q7tsX+d4yn0b4FWRmw4HhwA9L2hJhAuHq4eslvLe0rxMIG6GdUvQbx0UElwLbmdm6Rb+/BCr8ajqQsKXsL8p4c3f/C3AlcIyZDS7jM6S9xHXyXwEmufvDJX3MZcC7wJdKev/sqfArxswGEPYl+V93f6HEjzqVsHXtv5X4GdI+TgKWBL5T1ge4+1+BG4D94gIDKZgKv3q2A1YHJpX5Ie5+P+Epx6PNbKUyP0taWzxZ7RDgJ+4+q+SPuxIYQlg+LAVT4VfP54GXgd824bPOAAYRLtVFenI04cSqs5rwWZMJJ7jt04TPyo5W6VRIfILx78B17n5Qkz7zemBTYEhBD9FIG4lbbD8F3Ozun23SZ15L+JlcW0+EF0sj/GoZS1g9c3UTP/N04IPoRpl07xDCuvszm/iZVxIeDhzdxM/Mgkb4FRLPAz0IGNzMp2DNbDqh9D/e3bF0kqd4xfk48Li7j23i564EPA+c5+5aOlwgjfArIj54sifw2wRbHpwDrEs4KEWkZl/CU9kN7+VUD3d/FbgF2K2Zn5sDFX51dBJW5/w6wWdfTZinHZ/gs6WC4rLI44F7gRRHEF4HDDWzoQk+u22p8KtjZ8JDJ//X7A9293mEvUzGmtmmzf58qaTtgY2B75f0tPfiXBdfd03w2W1Lc/gVYWa3EfY3G5Xo8wcRduec7O4HpMgg1WFm1wCjgLVS7V5pZncBLzfz/kG70wi/AsxsVcKUzvWpMsT98n8M7Kvj5vIWD975NGEvp5RbFV8HjDGzlRNmaCsq/GrYgXDQSdOncxZyHuHxeW2dnLcj4uvFSVOEAdASwLaJc7QNFX417Ay8BHSlDOHujwPXAIeZ2bIps0ga8e/9EOAad5+dOM6fgX8COybO0TZU+InF1RA7AVMqsgZ+IrAqerQ9V/sQ/v4npg7i7nOBm4GdtJlaMVT46Q0jLMdMNn+/kJuBB9G0TnZiqR4NPEBYB18FUwibqWmP/AKo8NPbOb6mnr8H3jsG8UKgw8w6UueRpuoENgMuSLQUsztT4qumdQqgwk9vR+Bud382dZAFTAJeR6P83IwjzJmXujV3nR4DnkCFXwgVfkJmtgxhg6iqXD4D7y3RvJywRFMnYmXAzFYjzN//1N3/mTpPTbzSuAXYMm4/Ig3QNzCtDsIZoVNTB+nGBcAyaBfNXBxC2PP+wtRBujEV+ADhyV9pgAo/ra3j6+9ThuiOu99LyHWkmS2ZOo+UJx6reQRwk7s/kDpPN2oDIj1x2yAVflpjgXtKPru2ERcQVkj8S+IcUq5dgbWowFLM7rj7E8CTzB8gST+p8BMxs6UJ8/dVnM6p+TXwLLp52+6OAmYDv0kdpBdTga20Hr8xKvx0RgLLAbcmztGj+ODLJcDOZrZ+6jxSPDPbgLB1wUVx19SquhUYDGyYOEdLU+GnU5uPrNz8/UL+C5gHHJk6iJRiHOHQ8B+lDrIYtSvhrVOGaHUq/HTGAve7+z9SB+lNfD7gauCLZrZc6jxSnHiU4EHAL6r+cwjMImzfrRu3DVDhJxDPCh1DhadzFnIB4SDr/VIHkUIdAKxARW/WLiiux7+VcEiP5vH7SYWfxghgeap9w3ZBfyAcdTdOv2ztIf49HgV0ufvtqfP00VRgNeDjqYO0KhV+GqPj6x+TpuijOLqaCGzC/OzS2rYFPkG4emsVtd8X/Qz2kwo/jdHAk+7+TOogdfgZ8CpaotkuxgEvAL9IHaQODwMvosLvNxV+GqOA6alD1MPdXwMuA/Yys9VT55H+M7O1gd0JRxi+mTpPX7n7u8BtqPD7TYXfZGa2FvARYFrqLP1wIbAUcGjqINKQqhxh2B/TgA3MbJXUQVqRCr/5aqOTlit8d3+YsD/5EXGlkbSYeIThocC17v5k6jz9UPu92SJpihalwm++UcAbwN2pg/TTRODDwB6pg0i/7EN4YrXySzF70AW8i6Z1+sWqc7BNHszsdmCOu2+dOkt/xJ0zHyXcdN46cRypQ1yK2QUMBDau0KlWdTGzmcCL7r596iytRiP8JjKzgYQ1+C03nVMTD1q/iPAAzCdT55G6bEE4wnBiq5Z9NA3YXNt210+F31wjgQG0cOFHlwJvAl9JHUTqchRhae3lqYM0aBrhCWEdiFInFX5z1eYdb0uaokFx//6fAwea2cqp88jixaW0nwMui0tsW1ltSbPm8eukwm+uUcAj7v586iAFuICwvfNBqYNInxxGWFLbSk/W9uQJ4G+o8Oumm7ZNZGbPADe6+4GpsxTBzKYTzhrdID4UIxUUD9t5ArjT3XdJHKcQZvZrYEN31746ddAIv0nM7MPAGsCM1FkKNBEYCuyQOoj06jOEn71WXYrZnS5gqB7Aqo8Kv3k64mtX0hTF+hXwd+CrqYNIr44iLKW9PnWQAtV2+ByZNEWLUeE3z0jgHeCu1EGK4u5vEbZb2CUelScVY2YjgE8BF7TZtFvtSrmj16+S91HhN08HcK+7z0kdpGAXAW8Bx6QOIt0aD7wG/CRxjkK5+8vAQ0Bn6iytRIXfBPEJx5G01/w9APFovEmEJZqDU+eR+czsI8DngUtjQbab2wkPYOlQnj5S4TfHEGBV2mv+fkHnAssyfxdGqYajCb/j56UOUpIuYHVgzdRBWoUKvzlqN5baboQP4O73E24IHmVmy6TOI2BmKwKHA79y91mp85SkduNW0zp9pMJvjg7gbeCe1EFKdDbwIcIUgqT3ZWAQ8IPUQUp0FzAX3bjtMz141QRmdguwvLu37UgkzqPeTdi6dpMW35yrpZnZAMIyzNnuvmXqPGUysy7gVXffLnWWVqARfsnMbAnCDoXtOn8PvHfQ+dnAMMIB2ZLOZ4CPAt9PHaQJuoCO+Hsmi6FvUvmGAivSpvP3C7mC8CDWcamD5CpeaR0HPAJclzhOM9xO+P3SFgt9oMIvX+2GbVuP8OG9B7HOA3aOD/xI840hzGmf02YPWvVEN27roMIvXwcwB3gwdZAmuZCw5/pJqYNk6gTgBeCnqYM0yUPAP9GN2z5R4ZdvJDDT3eelDtIM7v4KYQvevcxMl9lNFK+q/hU4tw2f6O5WPIFtBhrh94kKv0RxtcQI8pi/X9C5hO0Wjk8dJDMTCFdX7bQrZl90AZvoGZDFU+GXa0PCgdFtP3+/IHd/DvghYbuFtVPnyYGZbQh8Fji/TbdR6E0X4XCXYamDVJ0Kv1y1ecXcRvgwf0ngsUlT5OMk4A3C1VVuagMqbZW8GCr8co0EXiE8BJMVd38K+G/g0HieqpTEzNYF9gMubpPjM+v1FPA8unG7WCr8cnUAd2SyPK47pwNLE1aOSHlOJGwx0M7bKPQoPvTXhUb4i6XCL0m8gTSMzObvF+TujxKWBx5pZtrRsARm9jHgYMIWyM8kjpPSDGAjM1s+dZAqU+GXZxjhRlKO8/cLOpXwczYhdZA29W1gHnBG6iCJdRF+zjZJHaTKVPjlyeYJ2964+xPApYS5/I8mjtNW4sqcA4CJ7v506jyJ6cjDPlDhl6eDcCPpqdRBKuAMwIGTUwdpM98hHF/4vdRBUnP3Z4Gn0Tx+r1T45RkJdGmbYHD32cAlwBfjihJpkJmNJKy7PzvTlTndmYFG+L1S4Zcg3jjaCM3fL+i7hKdvc59rLsppwIuELakl6AKGmtmg1EGqSoVfjk0I39us5+8XFC+5zwL2NrNRqfO0MjPbGtgJ+K67v5o4TpXUBlibJU1RYSr8cuT8hG1vzgKeBc6O+7ZLncxsSeAcwr2hCxLHqZra75vm8Xugwi/HSODpOKqVyN1fB74JbAF8LnGcVnUw4QryeHd/I3GWSnH3F4BZaB6/RzrTtgRm9hDwgLvvkTpL1cQR6kzCKUUbxENTpA/MbCXgYeAxYIwWBCzKzH4BdLr7OqmzVJFG+AWLN4yGovn7bsX9y48D1gG+mjhOq5kAfAg4RmXfoxnAEDP7YOogVaTCL17thpHm73vg7jcAvwW+pS0X+iZuoTAemOTuGkz0rPa90Y3bbqjwi1e7YaTC791XgQGEG5CyeGcTtlDQFhW9m0l4yE/z+N1Q4RevA5gVbyBJD9z9McJump8zs39JnafKzGwPYHfgFG2h0Lu4TPUhtFKnW7ppWzAzmwXc7u77pM5SdXFH0bsIm8xtrFUnizKzFYH7gZeAzdx9buJIlWdmlwPbufuHU2epGo3wCxRvFA1B0zl9ElfofAX4GJqq6Ml3gDWBw1X2fdYFrGFmKvyFqPCLVbtRpJtqfeTuNxNOxjrBzD6ZOk+VmFkn4V7Hxe4+PXWeFqKdM3ugwi9WB+GG0czUQVrM14CXgZ+a2VKpw1SBmQ0EJhF2gDwpcZxWcyfwDprHX4QKv1gjgYe0v0l93P0fwOHACOAbieNUxWnAx4EvufsrqcO0EnefA9yHRviLUOEXqwPN3/eLu/8a+BnwDTPLeg21mW1JWHN/kbvfmDpPi+oCRmrPpvdT4Rck3iBaA83fN+Jo4DngCjNbIXWYFMzsA4R7GrOA4xPHaWUzgFUJiygkUuEXRztkNsjdXwL2B9Yjw50g42j0UsLAYV93fy1xpFZWG3hpHn8BKvzijCTcKLozdZBW5u63Eg4+P9DMDkwcp9nGAXsAJ2r7hIbdA7yN5vHfRw9eFcTMrgfWcPfhqbO0urij5o1AJ7CFu9+TOFLp4hLMPwBTgN20OVrjzOx24DV33zZ1lqrQCL8A8VJ8JJq/L0TcUXM/wlLNa8xscOJIpYr3fyYTlmAerLIvzAxgMzNTz0X6RhRjHcINIhV+QeLhMXsCHwZ+2a7r881sWeBqYCVgd+3BVKguwvd1/dRBqkKFX4zO+Hp70hRtxt1vBw4DtgHOb7cldnHk+SNgc+CAHKaumkxP3C5EhV+MDuBN4N7UQdqNu08C/oPwYNY3E8cp2pmEVUkT4nMIUqwHgDfQSp33DEgdoE10AjO1uVVpJhCWKp5iZn9z9/9KHahRZnYscCwwkfAPmhTM3eeZ2Uw0wn+PRvgNMrMBhE3TNH9fkngT81DCKVkXmdkXEkdqiJkdAXwfuAodV1i2GcCI+HuaPRV+4zYCBqL5+1LFq6fPAbcCk8zsoLSJ+sfMxgEXAb8hzNu/kzhSu+si/H5umDpIFajwG1e7XFThlyxuirUrYY3+ZWZ2WOJIdTGzrxGmcK4B9ornAUi5ajduNY+PCr8InYTTiB5LHSQHsfR3B34HXGJmp1Z99Y6ZLWlm5wA/AP4H2Ftl3zSPAK+ieXxAhV+ETqBL87DNE49C3IOwpPFkwhTPsmlTdS9uAvdL4BjgXGAfd387bap8uPu7wB1ohA+o8BtiZssBG6PpnKaLc/qHEQr/C8B0M1svbar3M7MNCT8bewLj3X285uyT6AKGxzOUs6bCb8wIYElU+El4cDrwaeCjwB1mtm/qKR4LvkgomlWBHdz93JSZMjcDWArI/ghNFX5jak/YaklmQu7+v4R/fB8Afg5cbWZrpMhiZmsTlo/+mPBzMcLdb0qRRd5T+/3Mfh5fhd+YTmC2u/8tdZDcufuTwBjCoSE7A/eb2bHNmts3s+XM7BuEo/W2JBzmsq27P9OMz5dePQm8gObxVfgN6kDTOZXh7vPc/SxgODCd8HDTQ2Z2SFnFH4v+SMJqkNMIS0Y3dveJ8YahJBYXVHShEb4Kv7/MbFVgXVT4lePuD7v7LsD2wD+AHwJPmdkpRd3YNbNPmNkZwGzgQuAJYIy77+nuTxTxGVKoGcBGcaFFtlT4/af5+4qLc+cdwHbAn4FvAY+YWZeZfdPMturryD+O5Lcxs383s78Q7hecSHjyd0tC2f+plP9HpAhdhL7bNHWQlLS/RP+NAt5FhV9p8XL+ZuDmeEN1b2Af4DvxS+aa2eOEKZlngNcIOywOBFYE1iTsp74O4ffFCf94HANcpTn6lvHn+DoK+GPKICnpiMN+MrMbgMHuPiJ1FqmfmX2AcJN3FDCUUOqrASsQyn4OofyfAx6Of6YBf3L3l1NklsaY2aPA3e7+mdRZUlHh90M8c/VlYJK7j0udR0QWz8wuB3YgnD2dZfFpDr9/NiKMBKenDiIifTYN+BAwJHGOZFT4/TM6vk5LmkJE6lEboI3u9avamAq/f0YDfwdmpQ4iIn12L+G+zKjUQVJR4ffPKGB6rvOAIq3I3ecRnpvRCF/6xsxWA9ZD0zkirWgaMCxuW50dFX79toivumEr0nqmE3a4zXKbBRV+/UYDcwmHKohIa7ktvmY5j6/Cr99o4C/x1CURaSHu/iLwIPCp1FlSUOHXIe670knGj2aLtIE/Ap+KD1BmRYVfn05gGWBq6iAi0m9TgUFkeAKWCr8+WxE2z9IIX6R11QZsY5OmSECFX5+xwD1xHlBEWpC7zyacX7BV4ihNp8LvIzNbinDD9veps4hIw6YCW6U+8L7ZVPh9txmwHJq/F2kHvwcGAxukDtJMKvy+q13+/SFpChEpQpbz+Cr8vhsLPOjuf08dREQa9jjhhLOs5vFV+H0Q1+uOQfP3Im0hbnw4FRib0zy+Cr9vhgMrofl7kXYyFViDsBliFlT4fbNtfFXhi7SPW+Prtr19UTtR4ffNjsB97v506iAiUpiHgdmE3+8sqPAXw8wGEm7sTEmdRUSKE+fxpwDbmdmA1HmaQYW/eFsS9s+5IXUQESncFMK+OiNTB2kGFf7i7QC8jVboiLSjmwj7Y2UxrWM6lrV3ZnYX8Ly7b5c6i4gUz8y6gLfcfUzqLGXTCL8XZrYGMAzN34u0synAFma2UuogZVPh9277+Kr5e5H2dQPhnNttUgcpmwq/dzsAzwN3pg4iIqWZDrxOBvP4KvwexO0UdgJucPd3U+cRkXK4+1vALcAu7b7Nggq/Z53AasC1qYOISOmuBYbQ5sceqvB7thswD7g+dRARKd11hOWZu6cOUiYty+yBmd0H/E3LMUXyYGbTgGXcfbPUWcqiEX43zGxdYEM0nSOSk8nApma2VuogZVHhd2+3+Hpd0hQi0kyT42vbTutoSqcbZvYnYAV3H546i4g0j5k9APzV3XdInaUMGuEvJF7OjQZ+mTqLiDTdZGBrM1s5dZAyqPAX9dn4elXSFCKSwmRgAG06raMpnYXEO/UD3X1E6iwi0lzxwavHgEfcfafUeYqmEf4CzGxtYBQa3YtkKR6KcgWwvZmtnjpP0VT473dAfP150hQiktLPCN24T+ogRdOUThQv5R4m3KFv+13zRKRnZvYXYK67d6bOUiSN8OcbDawH/CRxDhFJ73Kgw8w2Th2kSCr8+Q4mbJH6P4lziEh6kwhHmx6aOkiRVPhAPOlmX+Aqd38tdR4RScvdnweuBg40s4Gp8xRFhR8cDKwAXJA4h4hUxyXAysBeqYMUJfubtma2BPAA8JK7b5E6j4hUQ1zI8SDwCrC5t0FZaoQfjjEcCpyfOoiIVEcs+HOBDmBM4jiF0Ajf7EZgI2BIPOpMRAQAM1sOeAr4k7u3/HYLWY/wzWwUsB3wfZW9iCzM3ecAFwK7mtknUudpVNYjfDP7DbAFYXSv1TkisggzWw2YBVzr7p9PnacR2Y7wzawD+FfgHJW9iPTE3Z8DzgP2NbNhqfM0IssRfrz7PhX4OLC+u7+aOJKIVJiZrUIY5U9t5bn8XEf4ewJbAt9S2YvI4rj7S8CZwG5mtn3qPP2V3QjfzJYH7gHeAIa7+7zEkUSkBZjZssC9wDvAsFZc6JHjCP80YB3gKyp7Eekrd38TOIrw3M7XE8fpl6xG+GY2GvgjcJG7j0udR0Raj5ldSTgKdZS7z0idpx7ZFL6ZDQZmMv9y7J+JI4lIC4o3cO8mTAtv2kqr/LKY0jGzJQnHlq0G7KWyF5H+ijdwvwCsC1we9+NqCS0TtL/iEsxLCHvmHOXudySOJCItzt2nAuOBPQird1rCgNQByhTL/mzgy8Bp7v6jxJFEpH2cD6wPHGtmbwLfrPqOmm1b+Ga2NPBjYH/CX8y30iYSkXbi7m5m/wYsA3wDWNnMxrv73MTRetSWhW9m6xJOnt8cOBk4o+r/8opI63H3d83scOBV4FhgYzPb392fThytW201h29my5jZccCdhG0T9nb301X2IlIWD44DDgA6gfvNbJyZLZU42iLaYlmmmQ0iHFM4Hvgo8FvgSHd/KmUuEclLnF24hLDt+uOEG7pXVGVlYEsWfrwZux5hP5w9gR2BpQkPVZ3q7lMSxhORjMV+2gU4BdgMeB24njAQvRGYnWrWIWnhx2/MUvHPgAX+91LAIMIBwqvEP2sBHyNsi/BJYNX4Nk8BvwKudPeuZuYXEelJ7LdO4EuErdjXjP+n54G7CFcAs+Of5wj3AWp/5gBzF/gzz93faThTqsI3s3nAknX+Z88SvkkPArfFP/dpjl5EqiyW/zDC2bibAMOBIcAH63gbB25z99H9zqGuFBHJQ1ut0hERkZ6p8EVEMqHCFxHJhApfRCQTKnwRkUyo8EVEMqHCFxHJhApfRCQTKnwRkUyo8EVEMqHCFxHJhApfRCQTKnwRkUyo8EVEMqHCFxHJhApfRCQTKnwRkUyo8EVEMqHCFxHJhApfRCQTKnwRkUyo8EVEMqHCFxHJxP8DjEBmCpH4V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89971" y="1152395"/>
            <a:ext cx="103715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 smtClean="0">
                <a:latin typeface="+mn-ea"/>
              </a:rPr>
              <a:t>复现</a:t>
            </a:r>
            <a:r>
              <a:rPr lang="en-US" altLang="zh-CN" sz="2800" dirty="0" smtClean="0">
                <a:latin typeface="Calibri" panose="020F0502020204030204" pitchFamily="34" charset="0"/>
              </a:rPr>
              <a:t>Automatic </a:t>
            </a:r>
            <a:r>
              <a:rPr lang="en-US" altLang="zh-CN" sz="2800" dirty="0">
                <a:latin typeface="Calibri" panose="020F0502020204030204" pitchFamily="34" charset="0"/>
              </a:rPr>
              <a:t>brain tumor detection and segmentation using U-Net based fully convolutional </a:t>
            </a:r>
            <a:r>
              <a:rPr lang="en-US" altLang="zh-CN" sz="2800" dirty="0" smtClean="0">
                <a:latin typeface="Calibri" panose="020F0502020204030204" pitchFamily="34" charset="0"/>
              </a:rPr>
              <a:t>networks</a:t>
            </a:r>
          </a:p>
          <a:p>
            <a:r>
              <a:rPr lang="en-US" altLang="zh-CN" sz="2800" dirty="0">
                <a:latin typeface="Calibri" panose="020F0502020204030204" pitchFamily="34" charset="0"/>
              </a:rPr>
              <a:t>      </a:t>
            </a:r>
            <a:r>
              <a:rPr lang="en-US" altLang="zh-CN" sz="2800" dirty="0" err="1" smtClean="0">
                <a:latin typeface="Calibri" panose="020F0502020204030204" pitchFamily="34" charset="0"/>
              </a:rPr>
              <a:t>github</a:t>
            </a:r>
            <a:r>
              <a:rPr lang="zh-CN" altLang="en-US" sz="2800" dirty="0" smtClean="0">
                <a:latin typeface="Calibri" panose="020F0502020204030204" pitchFamily="34" charset="0"/>
              </a:rPr>
              <a:t>：</a:t>
            </a:r>
            <a:r>
              <a:rPr lang="en-US" altLang="zh-CN" sz="2800" dirty="0" smtClean="0">
                <a:latin typeface="Calibri" panose="020F0502020204030204" pitchFamily="34" charset="0"/>
                <a:hlinkClick r:id="rId3"/>
              </a:rPr>
              <a:t>https</a:t>
            </a:r>
            <a:r>
              <a:rPr lang="en-US" altLang="zh-CN" sz="2800" dirty="0">
                <a:latin typeface="Calibri" panose="020F0502020204030204" pitchFamily="34" charset="0"/>
                <a:hlinkClick r:id="rId3"/>
              </a:rPr>
              <a:t>://</a:t>
            </a:r>
            <a:r>
              <a:rPr lang="en-US" altLang="zh-CN" sz="2800" dirty="0" smtClean="0">
                <a:latin typeface="Calibri" panose="020F0502020204030204" pitchFamily="34" charset="0"/>
                <a:hlinkClick r:id="rId3"/>
              </a:rPr>
              <a:t>github.com/zsdonghao/u-net-brain-tumor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zh-CN" altLang="en-US" sz="2800" dirty="0" smtClean="0">
                <a:latin typeface="Calibri" panose="020F0502020204030204" pitchFamily="34" charset="0"/>
              </a:rPr>
              <a:t>利用</a:t>
            </a:r>
            <a:r>
              <a:rPr lang="en-US" altLang="zh-CN" sz="2800" dirty="0" err="1" smtClean="0">
                <a:latin typeface="Calibri" panose="020F0502020204030204" pitchFamily="34" charset="0"/>
              </a:rPr>
              <a:t>tf.data</a:t>
            </a:r>
            <a:r>
              <a:rPr lang="en-US" altLang="zh-CN" sz="2800" dirty="0" smtClean="0">
                <a:latin typeface="Calibri" panose="020F0502020204030204" pitchFamily="34" charset="0"/>
              </a:rPr>
              <a:t> API</a:t>
            </a:r>
            <a:r>
              <a:rPr lang="zh-CN" altLang="en-US" sz="2800" dirty="0" smtClean="0">
                <a:latin typeface="Calibri" panose="020F0502020204030204" pitchFamily="34" charset="0"/>
              </a:rPr>
              <a:t>对上面程序的读取数据方式进行优化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zh-CN" altLang="en-US" sz="2800" dirty="0" smtClean="0">
                <a:latin typeface="Calibri" panose="020F0502020204030204" pitchFamily="34" charset="0"/>
              </a:rPr>
              <a:t>用</a:t>
            </a:r>
            <a:r>
              <a:rPr lang="en-US" altLang="zh-CN" sz="2800" dirty="0" err="1" smtClean="0">
                <a:latin typeface="Calibri" panose="020F0502020204030204" pitchFamily="34" charset="0"/>
              </a:rPr>
              <a:t>pytorch</a:t>
            </a:r>
            <a:r>
              <a:rPr lang="zh-CN" altLang="en-US" sz="2800" dirty="0" smtClean="0">
                <a:latin typeface="Calibri" panose="020F0502020204030204" pitchFamily="34" charset="0"/>
              </a:rPr>
              <a:t>复现上面基于</a:t>
            </a:r>
            <a:r>
              <a:rPr lang="en-US" altLang="zh-CN" sz="2800" dirty="0" err="1" smtClean="0">
                <a:latin typeface="Calibri" panose="020F0502020204030204" pitchFamily="34" charset="0"/>
              </a:rPr>
              <a:t>tensorflow</a:t>
            </a:r>
            <a:r>
              <a:rPr lang="zh-CN" altLang="en-US" sz="2800" dirty="0" smtClean="0">
                <a:latin typeface="Calibri" panose="020F0502020204030204" pitchFamily="34" charset="0"/>
              </a:rPr>
              <a:t>的代码，已经完成模型部分，数据的加载还有训练部分没有完成。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endParaRPr lang="en-US" altLang="zh-CN" sz="2400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å¦ï¼åbugå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53" y="4432506"/>
            <a:ext cx="16764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7413" y="3528426"/>
            <a:ext cx="90278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2018</a:t>
            </a:r>
            <a:r>
              <a:rPr lang="zh-CN" altLang="en-US" sz="2800" dirty="0"/>
              <a:t>脑肿瘤分割数据集共有</a:t>
            </a:r>
            <a:r>
              <a:rPr lang="en-US" altLang="zh-CN" sz="2800" dirty="0" smtClean="0"/>
              <a:t>210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HGG</a:t>
            </a:r>
            <a:r>
              <a:rPr lang="zh-CN" altLang="en-US" sz="2800" dirty="0"/>
              <a:t>的病人，</a:t>
            </a:r>
            <a:r>
              <a:rPr lang="en-US" altLang="zh-CN" sz="2800" dirty="0" smtClean="0"/>
              <a:t>75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LGG</a:t>
            </a:r>
            <a:r>
              <a:rPr lang="zh-CN" altLang="en-US" sz="2800" dirty="0"/>
              <a:t>的病人，每个病人都有</a:t>
            </a:r>
            <a:r>
              <a:rPr lang="en-US" altLang="zh-CN" sz="2800" dirty="0"/>
              <a:t>5</a:t>
            </a:r>
            <a:r>
              <a:rPr lang="zh-CN" altLang="en-US" sz="2800" dirty="0"/>
              <a:t>张图片，分别是</a:t>
            </a:r>
            <a:r>
              <a:rPr lang="en-US" altLang="zh-CN" sz="2800" dirty="0"/>
              <a:t>FLAIR</a:t>
            </a:r>
            <a:r>
              <a:rPr lang="zh-CN" altLang="en-US" sz="2800" dirty="0"/>
              <a:t>，</a:t>
            </a:r>
            <a:r>
              <a:rPr lang="en-US" altLang="zh-CN" sz="2800" dirty="0"/>
              <a:t>T1</a:t>
            </a:r>
            <a:r>
              <a:rPr lang="zh-CN" altLang="en-US" sz="2800" dirty="0"/>
              <a:t>， </a:t>
            </a:r>
            <a:r>
              <a:rPr lang="en-US" altLang="zh-CN" sz="2800" dirty="0"/>
              <a:t>T1c</a:t>
            </a:r>
            <a:r>
              <a:rPr lang="zh-CN" altLang="en-US" sz="2800" dirty="0"/>
              <a:t>，</a:t>
            </a:r>
            <a:r>
              <a:rPr lang="en-US" altLang="zh-CN" sz="2800" dirty="0"/>
              <a:t>T2</a:t>
            </a:r>
            <a:r>
              <a:rPr lang="zh-CN" altLang="en-US" sz="2800" dirty="0"/>
              <a:t>， </a:t>
            </a:r>
            <a:r>
              <a:rPr lang="en-US" altLang="zh-CN" sz="2800" dirty="0"/>
              <a:t>Ground Truth</a:t>
            </a:r>
            <a:r>
              <a:rPr lang="zh-CN" altLang="en-US" sz="2800" dirty="0"/>
              <a:t>，每张图片都是</a:t>
            </a:r>
            <a:r>
              <a:rPr lang="en-US" altLang="zh-CN" sz="2800" dirty="0"/>
              <a:t>3</a:t>
            </a:r>
            <a:r>
              <a:rPr lang="zh-CN" altLang="en-US" sz="2800" dirty="0"/>
              <a:t>维的，大小为：</a:t>
            </a:r>
            <a:r>
              <a:rPr lang="en-US" altLang="zh-CN" sz="2800" dirty="0" smtClean="0"/>
              <a:t>240x240x155</a:t>
            </a:r>
          </a:p>
          <a:p>
            <a:endParaRPr lang="en-US" altLang="zh-CN" sz="2400" dirty="0"/>
          </a:p>
        </p:txBody>
      </p:sp>
      <p:pic>
        <p:nvPicPr>
          <p:cNvPr id="5" name="Picture 2" descr="https://www.med.upenn.edu/sbia/assets/user-content/BRATS_banner_noCa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61" y="1215328"/>
            <a:ext cx="6491150" cy="16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339268"/>
            <a:ext cx="6511800" cy="31035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900" y="339268"/>
            <a:ext cx="5985925" cy="30019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9320"/>
            <a:ext cx="5852500" cy="3145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910" y="3489319"/>
            <a:ext cx="6615090" cy="3145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463" y="2460912"/>
            <a:ext cx="6172073" cy="33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190251"/>
            <a:ext cx="10566399" cy="63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5700" y="26289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用</a:t>
            </a:r>
            <a:r>
              <a:rPr lang="en-US" altLang="zh-CN" sz="2800" dirty="0" smtClean="0"/>
              <a:t>100</a:t>
            </a:r>
            <a:r>
              <a:rPr lang="zh-CN" altLang="en-US" sz="2800" dirty="0"/>
              <a:t>位</a:t>
            </a:r>
            <a:r>
              <a:rPr lang="en-US" altLang="zh-CN" sz="2800" dirty="0" smtClean="0"/>
              <a:t>HGG</a:t>
            </a:r>
            <a:r>
              <a:rPr lang="zh-CN" altLang="en-US" sz="2800" dirty="0" smtClean="0"/>
              <a:t>患者的图片，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LGG</a:t>
            </a:r>
            <a:r>
              <a:rPr lang="zh-CN" altLang="en-US" sz="2800" dirty="0" smtClean="0"/>
              <a:t>患者的图片进行训练，用了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个小时跑了</a:t>
            </a:r>
            <a:r>
              <a:rPr lang="en-US" altLang="zh-CN" sz="2800" dirty="0" smtClean="0"/>
              <a:t>33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epochs</a:t>
            </a:r>
            <a:r>
              <a:rPr lang="zh-CN" altLang="en-US" sz="2800" dirty="0" smtClean="0"/>
              <a:t>（共</a:t>
            </a:r>
            <a:r>
              <a:rPr lang="en-US" altLang="zh-CN" sz="2800" dirty="0" smtClean="0"/>
              <a:t>100 epochs</a:t>
            </a:r>
            <a:r>
              <a:rPr lang="zh-CN" altLang="en-US" sz="2800" dirty="0" smtClean="0"/>
              <a:t>），运行时需要</a:t>
            </a:r>
            <a:r>
              <a:rPr lang="en-US" altLang="zh-CN" sz="2800" dirty="0" smtClean="0"/>
              <a:t>30g</a:t>
            </a:r>
            <a:r>
              <a:rPr lang="zh-CN" altLang="en-US" sz="2800" dirty="0" smtClean="0"/>
              <a:t>的内存。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285734"/>
            <a:ext cx="10341352" cy="17235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8250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alibri" panose="020F0502020204030204" pitchFamily="34" charset="0"/>
              </a:rPr>
              <a:t>FlAIR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9600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T1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667250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T1c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6825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T2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26400" y="613113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All tumors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" y="601434"/>
            <a:ext cx="10332204" cy="27688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1800" y="17780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论文的结果：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1800" y="382956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 36: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10899</TotalTime>
  <Words>173</Words>
  <Application>Microsoft Office PowerPoint</Application>
  <PresentationFormat>宽屏</PresentationFormat>
  <Paragraphs>22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Rockwell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608</cp:revision>
  <dcterms:created xsi:type="dcterms:W3CDTF">2015-08-18T02:51:41Z</dcterms:created>
  <dcterms:modified xsi:type="dcterms:W3CDTF">2018-10-24T06:20:20Z</dcterms:modified>
  <cp:category/>
</cp:coreProperties>
</file>