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4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89" r:id="rId12"/>
    <p:sldId id="296" r:id="rId13"/>
    <p:sldId id="29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2018.11.07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13" y="1694373"/>
            <a:ext cx="6461538" cy="458087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80782" y="652786"/>
            <a:ext cx="10515600" cy="66907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Pixel Level Data Augmentation for Semantic Image Segmentation Using Generative Adversarial Networks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687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942" y="473491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TrimodalDataset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129" y="1142567"/>
            <a:ext cx="10515600" cy="108681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三</a:t>
            </a:r>
            <a:r>
              <a:rPr lang="zh-CN" altLang="en-US" sz="2400" dirty="0" smtClean="0"/>
              <a:t>个单一场景，以人为分割对象。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场景简单，单一数据集容易过拟合。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96533"/>
              </p:ext>
            </p:extLst>
          </p:nvPr>
        </p:nvGraphicFramePr>
        <p:xfrm>
          <a:off x="2238188" y="222937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833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3089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56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285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Scene</a:t>
                      </a:r>
                      <a:r>
                        <a:rPr lang="en-US" altLang="zh-CN" baseline="0" dirty="0" smtClean="0"/>
                        <a:t> 1 </a:t>
                      </a:r>
                      <a:r>
                        <a:rPr lang="zh-CN" altLang="en-US" baseline="0" dirty="0" smtClean="0"/>
                        <a:t>训练</a:t>
                      </a:r>
                      <a:r>
                        <a:rPr lang="en-US" altLang="zh-CN" baseline="0" dirty="0" smtClean="0"/>
                        <a:t>/Scene 1 </a:t>
                      </a:r>
                      <a:r>
                        <a:rPr lang="zh-CN" altLang="en-US" baseline="0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传统分割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引入对抗训练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98.7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98.9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5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98.4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5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99.2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606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56151"/>
              </p:ext>
            </p:extLst>
          </p:nvPr>
        </p:nvGraphicFramePr>
        <p:xfrm>
          <a:off x="2238188" y="4377909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08333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30890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156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285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Scene</a:t>
                      </a:r>
                      <a:r>
                        <a:rPr lang="en-US" altLang="zh-CN" baseline="0" dirty="0" smtClean="0"/>
                        <a:t> 1 </a:t>
                      </a:r>
                      <a:r>
                        <a:rPr lang="zh-CN" altLang="en-US" baseline="0" dirty="0" smtClean="0"/>
                        <a:t>训练</a:t>
                      </a:r>
                      <a:r>
                        <a:rPr lang="en-US" altLang="zh-CN" baseline="0" dirty="0" smtClean="0"/>
                        <a:t>/Scene 3 </a:t>
                      </a:r>
                      <a:r>
                        <a:rPr lang="zh-CN" altLang="en-US" baseline="0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epochs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传统分割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引入对抗训练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64.8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62.8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35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78.8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5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74.1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1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scene1, test on scene3</a:t>
            </a:r>
            <a:r>
              <a:rPr lang="en-US" altLang="zh-CN" sz="2200" dirty="0"/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45" y="1357720"/>
            <a:ext cx="1457944" cy="4960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95" y="1357720"/>
            <a:ext cx="1371675" cy="4960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57720"/>
            <a:ext cx="1578720" cy="50122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853" y="1366347"/>
            <a:ext cx="1449317" cy="50035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14281" y="636994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Thermal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87348" y="6369073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799" y="464525"/>
            <a:ext cx="10515600" cy="901821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TrimodalDataset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200" dirty="0" smtClean="0"/>
              <a:t>(train on scene1, test on scene3</a:t>
            </a:r>
            <a:r>
              <a:rPr lang="en-US" altLang="zh-CN" sz="2200" dirty="0"/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14281" y="636994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RGB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06162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329474" y="6364411"/>
            <a:ext cx="11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170806" y="6364411"/>
            <a:ext cx="215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76" y="1369443"/>
            <a:ext cx="1440690" cy="4994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5" y="1371320"/>
            <a:ext cx="1501078" cy="4960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994" y="1385148"/>
            <a:ext cx="1449317" cy="496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028" y="1388574"/>
            <a:ext cx="1457944" cy="49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一、报告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958"/>
          </a:xfrm>
        </p:spPr>
        <p:txBody>
          <a:bodyPr>
            <a:normAutofit/>
          </a:bodyPr>
          <a:lstStyle/>
          <a:p>
            <a:r>
              <a:rPr lang="en-US" altLang="zh-CN" dirty="0"/>
              <a:t>GAN-based Synthetic Medical Image Augmentation for increased CNN Performance in Liver Lesion </a:t>
            </a:r>
            <a:r>
              <a:rPr lang="en-US" altLang="zh-CN" dirty="0" smtClean="0"/>
              <a:t>Classification</a:t>
            </a:r>
          </a:p>
          <a:p>
            <a:r>
              <a:rPr lang="en-US" altLang="zh-CN" dirty="0"/>
              <a:t>Pixel Level Data Augmentation for Semantic Image Segmentation Using Generative Adversarial Networks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7545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TrimodalDataset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传统数据增强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平移、旋转、缩放、翻转和剪切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在经典数据增强中使用 </a:t>
            </a:r>
            <a:r>
              <a:rPr lang="en-US" altLang="zh-CN" dirty="0"/>
              <a:t>9 </a:t>
            </a:r>
            <a:r>
              <a:rPr lang="zh-CN" altLang="en-US" dirty="0"/>
              <a:t>组数据组，每组图像数量依次增加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使用经典数据增强中的最优组来训练 </a:t>
            </a:r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对抗生成</a:t>
            </a: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29" y="1733652"/>
            <a:ext cx="2590800" cy="3695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936" y="1733652"/>
            <a:ext cx="2673175" cy="3695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50776" y="5621507"/>
            <a:ext cx="1963271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DCGAN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99840" y="5622143"/>
            <a:ext cx="1963271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辅助分类 </a:t>
            </a:r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网络架构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389529" y="1535205"/>
            <a:ext cx="549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判别器使用普通卷积，得到单一输出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1" y="2449604"/>
            <a:ext cx="6543675" cy="3124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76044" y="5553632"/>
            <a:ext cx="103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训练</a:t>
            </a:r>
            <a:endParaRPr lang="en-US" altLang="zh-CN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18883" y="1477096"/>
            <a:ext cx="10515600" cy="48666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DCGAN </a:t>
            </a:r>
            <a:r>
              <a:rPr lang="zh-CN" altLang="en-US" dirty="0" smtClean="0"/>
              <a:t>分别为每个类别训练生成器和判别器。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辅助分类 </a:t>
            </a:r>
            <a:r>
              <a:rPr lang="en-US" altLang="zh-CN" dirty="0" smtClean="0"/>
              <a:t>GAN </a:t>
            </a:r>
            <a:r>
              <a:rPr lang="zh-CN" altLang="en-US" dirty="0" smtClean="0"/>
              <a:t>可以直接生成不同类别的病变图像。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结果</a:t>
            </a:r>
            <a:endParaRPr lang="en-US" altLang="zh-CN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18883" y="1477097"/>
            <a:ext cx="10515600" cy="1391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结合标签信息训练 </a:t>
            </a:r>
            <a:r>
              <a:rPr lang="en-US" altLang="zh-CN" dirty="0"/>
              <a:t>GAN </a:t>
            </a:r>
            <a:r>
              <a:rPr lang="zh-CN" altLang="en-US" dirty="0"/>
              <a:t>可以提升样本的可视化</a:t>
            </a:r>
            <a:r>
              <a:rPr lang="zh-CN" altLang="en-US" dirty="0" smtClean="0"/>
              <a:t>质量。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但是实验</a:t>
            </a:r>
            <a:r>
              <a:rPr lang="zh-CN" altLang="en-US" dirty="0"/>
              <a:t>中发现 </a:t>
            </a:r>
            <a:r>
              <a:rPr lang="en-US" altLang="zh-CN" dirty="0"/>
              <a:t>DCGAN </a:t>
            </a:r>
            <a:r>
              <a:rPr lang="zh-CN" altLang="en-US" dirty="0"/>
              <a:t>方法效果更好。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88" y="2714065"/>
            <a:ext cx="5082989" cy="38122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结果</a:t>
            </a:r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62" y="2031347"/>
            <a:ext cx="9740675" cy="401086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18883" y="1477097"/>
            <a:ext cx="10515600" cy="6565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原始分布和生成之后的分布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结论</a:t>
            </a:r>
            <a:endParaRPr lang="en-US" altLang="zh-CN" sz="36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18883" y="1477096"/>
            <a:ext cx="10434917" cy="21356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似乎合成的数据样本可以为输入数据集添加额外的可变性，转而产生了更好的性能。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3365" y="165424"/>
            <a:ext cx="1043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GAN-based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Synthetic Medical Image Augmentation for increased CNN Performance in Liver Lesion 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Classification. </a:t>
            </a:r>
            <a:r>
              <a:rPr lang="en-US" altLang="zh-CN" sz="1400" dirty="0" err="1" smtClean="0">
                <a:solidFill>
                  <a:schemeClr val="bg2">
                    <a:lumMod val="75000"/>
                  </a:schemeClr>
                </a:solidFill>
              </a:rPr>
              <a:t>arXiv</a:t>
            </a:r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preprint arXiv:1803.01229, 2018.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412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进度报告</vt:lpstr>
      <vt:lpstr>一、报告</vt:lpstr>
      <vt:lpstr>传统数据增强</vt:lpstr>
      <vt:lpstr>对抗生成</vt:lpstr>
      <vt:lpstr>网络架构</vt:lpstr>
      <vt:lpstr>训练</vt:lpstr>
      <vt:lpstr>结果</vt:lpstr>
      <vt:lpstr>结果</vt:lpstr>
      <vt:lpstr>结论</vt:lpstr>
      <vt:lpstr>Pixel Level Data Augmentation for Semantic Image Segmentation Using Generative Adversarial Networks</vt:lpstr>
      <vt:lpstr>TrimodalDataset</vt:lpstr>
      <vt:lpstr>TrimodalDataset (train on scene1, test on scene3)</vt:lpstr>
      <vt:lpstr>TrimodalDataset (train on scene1, test on scene3)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lan xin</cp:lastModifiedBy>
  <cp:revision>42</cp:revision>
  <dcterms:created xsi:type="dcterms:W3CDTF">2018-10-13T07:47:07Z</dcterms:created>
  <dcterms:modified xsi:type="dcterms:W3CDTF">2018-11-07T01:18:04Z</dcterms:modified>
</cp:coreProperties>
</file>