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4" r:id="rId4"/>
    <p:sldId id="296" r:id="rId5"/>
    <p:sldId id="297" r:id="rId6"/>
    <p:sldId id="298" r:id="rId7"/>
    <p:sldId id="299" r:id="rId8"/>
    <p:sldId id="300" r:id="rId9"/>
    <p:sldId id="30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 xin" initials="lx" lastIdx="1" clrIdx="0">
    <p:extLst>
      <p:ext uri="{19B8F6BF-5375-455C-9EA6-DF929625EA0E}">
        <p15:presenceInfo xmlns:p15="http://schemas.microsoft.com/office/powerpoint/2012/main" userId="b3eda6b5fdd77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8C43-599C-455C-9ECA-DA108CAB736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48C4A-9C73-443D-9FDF-07EF35EF6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0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EDEE9-F94B-44FF-B2C2-4C478A625E7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2889-DACC-4ABA-B752-815C49322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6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EA5E-A03D-47C0-8BDC-4E712C5EFD74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47DF-BABC-4EC6-AA0A-4B061029BB4F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1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8CC8-31B2-45A7-8D12-D77F7F837993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88D6-60C9-424E-8AB4-C4F1F65DD360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8385-45F0-4F32-9822-F640599D406B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7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C58-28BD-4249-9861-872EA9DBA9FB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9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F14E-95C3-4E19-9359-5028C732A11B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AAAE-052C-43D2-B8B4-5671E5F8FCF7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91A0-E7C9-47E8-83F2-F12E5782D4B5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627C-3362-4705-909D-20B7AFD6DDBE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39DB-53B0-46ED-9BC4-A9E86B037DAA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D34E-615A-45A1-B728-A3F75872BB63}" type="datetime1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B2FE-848D-4B26-8144-D1B7EE07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1247" y="14719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进度报告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4118" y="5036391"/>
            <a:ext cx="2590800" cy="709986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蓝鑫</a:t>
            </a:r>
            <a:endParaRPr lang="en-US" altLang="zh-CN" sz="1600" dirty="0" smtClean="0"/>
          </a:p>
          <a:p>
            <a:r>
              <a:rPr lang="en-US" altLang="zh-CN" sz="1600" dirty="0" smtClean="0"/>
              <a:t>2018.12.05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31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958"/>
          </a:xfrm>
        </p:spPr>
        <p:txBody>
          <a:bodyPr>
            <a:normAutofit/>
          </a:bodyPr>
          <a:lstStyle/>
          <a:p>
            <a:r>
              <a:rPr lang="en-US" altLang="zh-CN" dirty="0"/>
              <a:t>Exploiting Semantics in Adversarial Training for Image-Level Domain </a:t>
            </a:r>
            <a:r>
              <a:rPr lang="en-US" altLang="zh-CN" dirty="0" smtClean="0"/>
              <a:t>Adaptation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Domain shift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86665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为了解决域偏移，常用方法是使用少量目标域的标记训练样本来执行微调，从而恢复性能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本文提出图像到图像</a:t>
            </a:r>
            <a:r>
              <a:rPr lang="zh-CN" altLang="en-US" dirty="0" smtClean="0"/>
              <a:t>域转换，</a:t>
            </a:r>
            <a:r>
              <a:rPr lang="zh-CN" altLang="en-US" dirty="0"/>
              <a:t>利用</a:t>
            </a:r>
            <a:r>
              <a:rPr lang="en-US" altLang="zh-CN" dirty="0"/>
              <a:t>GAN</a:t>
            </a:r>
            <a:r>
              <a:rPr lang="zh-CN" altLang="en-US" dirty="0"/>
              <a:t>显式训练系统，来保持场景的语义结构</a:t>
            </a:r>
            <a:r>
              <a:rPr lang="zh-CN" altLang="en-US" dirty="0" smtClean="0"/>
              <a:t>。强制</a:t>
            </a:r>
            <a:r>
              <a:rPr lang="zh-CN" altLang="en-US" dirty="0"/>
              <a:t>生成器网络保持图像的语义结构，生成器网络作为一个正则化器增强图像的整体一致性，并生成更加真实的图像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为了增强语义约束，训练了一个判别器网络，不仅仅对域进行分类，也解决在合成域上的语义分割的问题。此外，还引入外观重建损失，进一步正则化生成过程并帮助保留域适应间的小细节。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3365" y="165424"/>
            <a:ext cx="1043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Exploiting Semantics in Adversarial Training for Image-Level Domain Adaptation</a:t>
            </a:r>
          </a:p>
        </p:txBody>
      </p:sp>
    </p:spTree>
    <p:extLst>
      <p:ext uri="{BB962C8B-B14F-4D97-AF65-F5344CB8AC3E}">
        <p14:creationId xmlns:p14="http://schemas.microsoft.com/office/powerpoint/2010/main" val="16427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架构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923365" y="165424"/>
            <a:ext cx="1043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Exploiting Semantics in Adversarial Training for Image-Level Domain Adaptation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3" y="1357720"/>
            <a:ext cx="9968753" cy="4215832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452282" y="5573552"/>
            <a:ext cx="9099177" cy="12481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/>
              <a:t>GS-T </a:t>
            </a:r>
            <a:r>
              <a:rPr lang="zh-CN" altLang="en-US" sz="2000" dirty="0"/>
              <a:t>学习</a:t>
            </a:r>
            <a:r>
              <a:rPr lang="zh-CN" altLang="en-US" sz="2000" dirty="0" smtClean="0"/>
              <a:t>源</a:t>
            </a:r>
            <a:r>
              <a:rPr lang="zh-CN" altLang="en-US" sz="2000" dirty="0"/>
              <a:t>域到目标域的映射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D_T </a:t>
            </a:r>
            <a:r>
              <a:rPr lang="zh-CN" altLang="en-US" sz="2000" dirty="0" smtClean="0"/>
              <a:t>学习</a:t>
            </a:r>
            <a:r>
              <a:rPr lang="zh-CN" altLang="en-US" sz="2000" dirty="0"/>
              <a:t>区分适应的源样本和真实的目标</a:t>
            </a:r>
            <a:r>
              <a:rPr lang="zh-CN" altLang="en-US" sz="2000" dirty="0" smtClean="0"/>
              <a:t>样本。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GT-S </a:t>
            </a:r>
            <a:r>
              <a:rPr lang="zh-CN" altLang="en-US" sz="2000" dirty="0"/>
              <a:t>学习源域到目标域的反向映射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D_S </a:t>
            </a:r>
            <a:r>
              <a:rPr lang="zh-CN" altLang="en-US" sz="2000" dirty="0"/>
              <a:t>区分适应的目标样本和真实的源样本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判别器不仅仅作为分类器，也作为语义分割网络。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57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损失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3307"/>
            <a:ext cx="10515600" cy="48666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对抗损失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语义判别器损失（交叉熵损失）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加权重建</a:t>
            </a:r>
            <a:r>
              <a:rPr lang="zh-CN" altLang="en-US" sz="2400" dirty="0"/>
              <a:t>损失：根据不属于其语义类的概率按比例对每个像素进行</a:t>
            </a:r>
            <a:r>
              <a:rPr lang="zh-CN" altLang="en-US" sz="2400" dirty="0" smtClean="0"/>
              <a:t>加权，迫使</a:t>
            </a:r>
            <a:r>
              <a:rPr lang="zh-CN" altLang="en-US" sz="2400" dirty="0"/>
              <a:t>重构最不频繁的类，以保留输入</a:t>
            </a:r>
            <a:r>
              <a:rPr lang="zh-CN" altLang="en-US" sz="2400" dirty="0" smtClean="0"/>
              <a:t>外观。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每个</a:t>
            </a:r>
            <a:r>
              <a:rPr lang="zh-CN" altLang="en-US" sz="2400" dirty="0"/>
              <a:t>权重 </a:t>
            </a:r>
            <a:r>
              <a:rPr lang="en-US" altLang="zh-CN" sz="2400" dirty="0" err="1" smtClean="0"/>
              <a:t>w_ij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代表</a:t>
            </a:r>
            <a:r>
              <a:rPr lang="zh-CN" altLang="en-US" sz="2400" dirty="0"/>
              <a:t>一个类在所有合成数据集中的</a:t>
            </a:r>
            <a:r>
              <a:rPr lang="zh-CN" altLang="en-US" sz="2400" dirty="0" smtClean="0"/>
              <a:t>可能性。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3365" y="165424"/>
            <a:ext cx="1043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Exploiting Semantics in Adversarial Training for Image-Level Domain Adaptation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02" y="1156410"/>
            <a:ext cx="3960439" cy="9114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41" y="2714019"/>
            <a:ext cx="6234953" cy="3865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23766" y="2829299"/>
            <a:ext cx="107575" cy="2712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70" y="4061011"/>
            <a:ext cx="2940424" cy="7081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52" y="4061011"/>
            <a:ext cx="4513730" cy="9027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034" y="5826544"/>
            <a:ext cx="4034448" cy="7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实验：创建数据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0782" y="4579326"/>
            <a:ext cx="10515600" cy="20366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(a) </a:t>
            </a:r>
            <a:r>
              <a:rPr lang="zh-CN" altLang="en-US" sz="2400" dirty="0" smtClean="0"/>
              <a:t>输入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(b) </a:t>
            </a:r>
            <a:r>
              <a:rPr lang="en-US" altLang="zh-CN" sz="2400" dirty="0" err="1" smtClean="0"/>
              <a:t>CycleGAN</a:t>
            </a:r>
            <a:r>
              <a:rPr lang="zh-CN" altLang="en-US" sz="2400" dirty="0" smtClean="0"/>
              <a:t>（不使用语义线索）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(c) </a:t>
            </a:r>
            <a:r>
              <a:rPr lang="zh-CN" altLang="en-US" sz="2400" dirty="0" smtClean="0"/>
              <a:t>本文提出的方法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将 </a:t>
            </a:r>
            <a:r>
              <a:rPr lang="en-US" altLang="zh-CN" sz="2400" dirty="0" smtClean="0"/>
              <a:t>GTA </a:t>
            </a:r>
            <a:r>
              <a:rPr lang="zh-CN" altLang="en-US" sz="2400" dirty="0" smtClean="0"/>
              <a:t>图像转换至 </a:t>
            </a:r>
            <a:r>
              <a:rPr lang="en-US" altLang="zh-CN" sz="2400" dirty="0" smtClean="0"/>
              <a:t>Cityscapes </a:t>
            </a:r>
            <a:r>
              <a:rPr lang="zh-CN" altLang="en-US" sz="2400" dirty="0" smtClean="0"/>
              <a:t>域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3365" y="165424"/>
            <a:ext cx="1043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Exploiting Semantics in Adversarial Training for Image-Level Domain Adaptation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9" y="1278162"/>
            <a:ext cx="10443882" cy="32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实验：语义分割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287" y="1357720"/>
            <a:ext cx="10515600" cy="10717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在原始 </a:t>
            </a:r>
            <a:r>
              <a:rPr lang="en-US" altLang="zh-CN" sz="2400" dirty="0"/>
              <a:t>GTA </a:t>
            </a:r>
            <a:r>
              <a:rPr lang="zh-CN" altLang="en-US" sz="2400" dirty="0"/>
              <a:t>合成图像</a:t>
            </a:r>
            <a:r>
              <a:rPr lang="zh-CN" altLang="en-US" sz="2400" dirty="0" smtClean="0"/>
              <a:t>和调整后的</a:t>
            </a:r>
            <a:r>
              <a:rPr lang="zh-CN" altLang="en-US" sz="2400" dirty="0"/>
              <a:t>数据集上训练一个标准的 </a:t>
            </a:r>
            <a:r>
              <a:rPr lang="en-US" altLang="zh-CN" sz="2400" dirty="0"/>
              <a:t>FCN8s</a:t>
            </a:r>
            <a:r>
              <a:rPr lang="zh-CN" altLang="en-US" sz="2400" dirty="0"/>
              <a:t>，在 </a:t>
            </a:r>
            <a:r>
              <a:rPr lang="en-US" altLang="zh-CN" sz="2400" dirty="0" smtClean="0"/>
              <a:t>Cityscapes </a:t>
            </a:r>
            <a:r>
              <a:rPr lang="zh-CN" altLang="en-US" sz="2400" dirty="0" smtClean="0"/>
              <a:t>验证</a:t>
            </a:r>
            <a:r>
              <a:rPr lang="zh-CN" altLang="en-US" sz="2400" dirty="0"/>
              <a:t>集上进行测试。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3365" y="165424"/>
            <a:ext cx="1043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Exploiting Semantics in Adversarial Training for Image-Level Domain Adaptation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2670962"/>
            <a:ext cx="10739718" cy="27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实验：语义分割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287" y="1357720"/>
            <a:ext cx="10515600" cy="10717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在原始 </a:t>
            </a:r>
            <a:r>
              <a:rPr lang="en-US" altLang="zh-CN" sz="2400" dirty="0"/>
              <a:t>GTA </a:t>
            </a:r>
            <a:r>
              <a:rPr lang="zh-CN" altLang="en-US" sz="2400" dirty="0"/>
              <a:t>合成图像</a:t>
            </a:r>
            <a:r>
              <a:rPr lang="zh-CN" altLang="en-US" sz="2400" dirty="0" smtClean="0"/>
              <a:t>和调整后的</a:t>
            </a:r>
            <a:r>
              <a:rPr lang="zh-CN" altLang="en-US" sz="2400" dirty="0"/>
              <a:t>数据集上训练一个标准的 </a:t>
            </a:r>
            <a:r>
              <a:rPr lang="en-US" altLang="zh-CN" sz="2400" dirty="0"/>
              <a:t>FCN8s</a:t>
            </a:r>
            <a:r>
              <a:rPr lang="zh-CN" altLang="en-US" sz="2400" dirty="0"/>
              <a:t>，在 </a:t>
            </a:r>
            <a:r>
              <a:rPr lang="en-US" altLang="zh-CN" sz="2400" dirty="0" smtClean="0"/>
              <a:t>Cityscapes </a:t>
            </a:r>
            <a:r>
              <a:rPr lang="zh-CN" altLang="en-US" sz="2400" dirty="0" smtClean="0"/>
              <a:t>验证</a:t>
            </a:r>
            <a:r>
              <a:rPr lang="zh-CN" altLang="en-US" sz="2400" dirty="0"/>
              <a:t>集上进行测试。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3365" y="165424"/>
            <a:ext cx="1043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Exploiting Semantics in Adversarial Training for Image-Level Domain Adaptation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4" y="2527465"/>
            <a:ext cx="10461812" cy="29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8644"/>
            <a:ext cx="10515600" cy="66907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实验：模型简化测试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287" y="1357720"/>
            <a:ext cx="10515600" cy="10717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/>
              <a:t>Sem</a:t>
            </a:r>
            <a:r>
              <a:rPr lang="zh-CN" altLang="en-US" sz="2400" dirty="0" smtClean="0"/>
              <a:t>：引入语义判别器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weight</a:t>
            </a:r>
            <a:r>
              <a:rPr lang="zh-CN" altLang="en-US" sz="2400" dirty="0" smtClean="0"/>
              <a:t>：引入加权 </a:t>
            </a:r>
            <a:r>
              <a:rPr lang="en-US" altLang="zh-CN" sz="2400" dirty="0"/>
              <a:t>L1 </a:t>
            </a:r>
            <a:r>
              <a:rPr lang="zh-CN" altLang="en-US" sz="2400" dirty="0"/>
              <a:t>重建损失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23365" y="165424"/>
            <a:ext cx="1043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Exploiting Semantics in Adversarial Training for Image-Level Domain Adaptation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2819120"/>
            <a:ext cx="7629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441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进度报告</vt:lpstr>
      <vt:lpstr>报告</vt:lpstr>
      <vt:lpstr>Domain shift</vt:lpstr>
      <vt:lpstr>架构</vt:lpstr>
      <vt:lpstr>损失</vt:lpstr>
      <vt:lpstr>实验：创建数据</vt:lpstr>
      <vt:lpstr>实验：语义分割</vt:lpstr>
      <vt:lpstr>实验：语义分割</vt:lpstr>
      <vt:lpstr>实验：模型简化测试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</dc:title>
  <dc:creator>lan xin</dc:creator>
  <cp:lastModifiedBy>lan xin</cp:lastModifiedBy>
  <cp:revision>48</cp:revision>
  <dcterms:created xsi:type="dcterms:W3CDTF">2018-10-13T07:47:07Z</dcterms:created>
  <dcterms:modified xsi:type="dcterms:W3CDTF">2018-12-04T12:40:09Z</dcterms:modified>
</cp:coreProperties>
</file>