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9"/>
  </p:notesMasterIdLst>
  <p:handoutMasterIdLst>
    <p:handoutMasterId r:id="rId10"/>
  </p:handoutMasterIdLst>
  <p:sldIdLst>
    <p:sldId id="256" r:id="rId3"/>
    <p:sldId id="271" r:id="rId4"/>
    <p:sldId id="1718" r:id="rId5"/>
    <p:sldId id="1719" r:id="rId6"/>
    <p:sldId id="1720" r:id="rId7"/>
    <p:sldId id="261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201" autoAdjust="0"/>
  </p:normalViewPr>
  <p:slideViewPr>
    <p:cSldViewPr snapToGrid="0">
      <p:cViewPr varScale="1">
        <p:scale>
          <a:sx n="68" d="100"/>
          <a:sy n="68" d="100"/>
        </p:scale>
        <p:origin x="86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1458909"/>
            <a:ext cx="10850562" cy="1072602"/>
          </a:xfrm>
        </p:spPr>
        <p:txBody>
          <a:bodyPr>
            <a:normAutofit/>
          </a:bodyPr>
          <a:lstStyle/>
          <a:p>
            <a:r>
              <a:rPr lang="en-US" altLang="zh-CN" b="0" dirty="0" err="1"/>
              <a:t>Deeplab</a:t>
            </a:r>
            <a:r>
              <a:rPr lang="en-US" altLang="zh-CN" b="0" dirty="0"/>
              <a:t> V3+ Image Semantic Segmentation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/>
              <a:t>康萌萌</a:t>
            </a:r>
            <a:endParaRPr lang="en-US" altLang="zh-CN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5037137" y="5469723"/>
            <a:ext cx="2137385" cy="1001415"/>
            <a:chOff x="1555750" y="1645813"/>
            <a:chExt cx="2116138" cy="9285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1555750" y="2054647"/>
              <a:ext cx="2057561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2018.12.12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ECDA7F-D565-48B5-9E2F-5822C2CEA177}"/>
                </a:ext>
              </a:extLst>
            </p:cNvPr>
            <p:cNvSpPr txBox="1"/>
            <p:nvPr/>
          </p:nvSpPr>
          <p:spPr>
            <a:xfrm>
              <a:off x="1555750" y="1645813"/>
              <a:ext cx="2101850" cy="28897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alpha val="2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Group meeting</a:t>
              </a:r>
              <a:endParaRPr lang="zh-CN" altLang="en-US" b="1" dirty="0">
                <a:solidFill>
                  <a:schemeClr val="accent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00331CF3-A6E4-4FC7-A3A5-8EDC679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723614"/>
            <a:ext cx="5343525" cy="295275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65E47EE-9A86-44C7-88D7-FA299F3AA6D7}"/>
              </a:ext>
            </a:extLst>
          </p:cNvPr>
          <p:cNvSpPr/>
          <p:nvPr/>
        </p:nvSpPr>
        <p:spPr>
          <a:xfrm>
            <a:off x="6300027" y="599608"/>
            <a:ext cx="438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arXiv:1802.02611v3 [cs.CV] 22 Aug 2018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CA7D86-0957-4204-B2CB-233021F6E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2"/>
          <a:stretch/>
        </p:blipFill>
        <p:spPr>
          <a:xfrm>
            <a:off x="1855250" y="1139482"/>
            <a:ext cx="7584172" cy="24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65E47EE-9A86-44C7-88D7-FA299F3AA6D7}"/>
              </a:ext>
            </a:extLst>
          </p:cNvPr>
          <p:cNvSpPr/>
          <p:nvPr/>
        </p:nvSpPr>
        <p:spPr>
          <a:xfrm>
            <a:off x="9985762" y="64181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Deeplab</a:t>
            </a:r>
            <a:r>
              <a:rPr lang="en-US" altLang="zh-CN" dirty="0"/>
              <a:t> V3+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478AD0-DB16-41AA-BD50-9A7BC308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88" y="1109003"/>
            <a:ext cx="8632728" cy="56763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7F7CF4-C82A-4523-982B-4B779198F75D}"/>
              </a:ext>
            </a:extLst>
          </p:cNvPr>
          <p:cNvSpPr/>
          <p:nvPr/>
        </p:nvSpPr>
        <p:spPr>
          <a:xfrm>
            <a:off x="6203852" y="1842868"/>
            <a:ext cx="506437" cy="40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44B0C4-8036-4F6F-AD4A-E3EF6045CF2D}"/>
              </a:ext>
            </a:extLst>
          </p:cNvPr>
          <p:cNvSpPr/>
          <p:nvPr/>
        </p:nvSpPr>
        <p:spPr>
          <a:xfrm>
            <a:off x="6203852" y="2348691"/>
            <a:ext cx="506437" cy="281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6B4BDF-27FD-4CD0-9C0E-E2E4E7FB5929}"/>
              </a:ext>
            </a:extLst>
          </p:cNvPr>
          <p:cNvSpPr/>
          <p:nvPr/>
        </p:nvSpPr>
        <p:spPr>
          <a:xfrm>
            <a:off x="6203852" y="2727906"/>
            <a:ext cx="506437" cy="338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65E47EE-9A86-44C7-88D7-FA299F3AA6D7}"/>
              </a:ext>
            </a:extLst>
          </p:cNvPr>
          <p:cNvSpPr/>
          <p:nvPr/>
        </p:nvSpPr>
        <p:spPr>
          <a:xfrm>
            <a:off x="9985762" y="64181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Deeplab</a:t>
            </a:r>
            <a:r>
              <a:rPr lang="en-US" altLang="zh-CN" dirty="0"/>
              <a:t> V3+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92997E-81E7-4948-B42D-F1477B9D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54" y="3102486"/>
            <a:ext cx="9129048" cy="33832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DE5C26-4DCF-4985-9451-46FF89C37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7"/>
          <a:stretch/>
        </p:blipFill>
        <p:spPr>
          <a:xfrm>
            <a:off x="1432119" y="1153551"/>
            <a:ext cx="9118283" cy="17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65E47EE-9A86-44C7-88D7-FA299F3AA6D7}"/>
              </a:ext>
            </a:extLst>
          </p:cNvPr>
          <p:cNvSpPr/>
          <p:nvPr/>
        </p:nvSpPr>
        <p:spPr>
          <a:xfrm>
            <a:off x="9985762" y="641811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Deeplab</a:t>
            </a:r>
            <a:r>
              <a:rPr lang="en-US" altLang="zh-CN" dirty="0"/>
              <a:t> V3+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DD764C-BFCC-4380-818B-F465E2D8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14" y="1336432"/>
            <a:ext cx="3664450" cy="2440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D487F5-E759-4265-A5D2-D3BEAF069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14" y="3963682"/>
            <a:ext cx="3664450" cy="2440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87C82-4145-43A0-9BCD-B7EE1E01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2" y="1336432"/>
            <a:ext cx="3518290" cy="2440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E80D08-8D6E-4D36-861E-BB02B6477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2" y="3966613"/>
            <a:ext cx="3518290" cy="24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6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  <a:p>
            <a:r>
              <a:rPr lang="en-US" altLang="zh-CN" dirty="0"/>
              <a:t>2018.11.28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403</TotalTime>
  <Words>37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Deeplab V3+ Image Semantic Segmentation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44</cp:revision>
  <cp:lastPrinted>2018-01-28T16:00:00Z</cp:lastPrinted>
  <dcterms:created xsi:type="dcterms:W3CDTF">2018-01-28T16:00:00Z</dcterms:created>
  <dcterms:modified xsi:type="dcterms:W3CDTF">2018-12-12T05:57:52Z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