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6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3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9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3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F1AC-55DB-4DFC-97B1-8705843C77C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B93A-4AAB-4AB0-B743-C2C0B6F3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28672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2018.12.20</a:t>
            </a:r>
          </a:p>
          <a:p>
            <a:r>
              <a:rPr lang="zh-CN" altLang="en-US" dirty="0"/>
              <a:t>房胜男</a:t>
            </a:r>
          </a:p>
        </p:txBody>
      </p:sp>
    </p:spTree>
    <p:extLst>
      <p:ext uri="{BB962C8B-B14F-4D97-AF65-F5344CB8AC3E}">
        <p14:creationId xmlns:p14="http://schemas.microsoft.com/office/powerpoint/2010/main" val="34687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211"/>
            <a:ext cx="10515600" cy="67687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、心率检测师兄程序阅读和复现</a:t>
            </a:r>
            <a:endParaRPr lang="en-US" altLang="zh-CN" sz="2600" dirty="0" smtClean="0"/>
          </a:p>
          <a:p>
            <a:r>
              <a:rPr lang="zh-CN" altLang="en-US" sz="2600" dirty="0" smtClean="0"/>
              <a:t>对比算法实验：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  数据基本一致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另加：</a:t>
            </a:r>
            <a:r>
              <a:rPr lang="en-US" altLang="zh-CN" sz="2600" dirty="0" smtClean="0"/>
              <a:t>DSST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KCF</a:t>
            </a:r>
          </a:p>
          <a:p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ECO_BCF</a:t>
            </a:r>
          </a:p>
          <a:p>
            <a:r>
              <a:rPr lang="en-US" altLang="zh-CN" sz="2600" dirty="0" smtClean="0">
                <a:effectLst/>
              </a:rPr>
              <a:t>SRDCF/</a:t>
            </a:r>
            <a:r>
              <a:rPr lang="en-US" altLang="zh-CN" sz="2600" dirty="0" err="1" smtClean="0">
                <a:effectLst/>
              </a:rPr>
              <a:t>DeepSRDCF</a:t>
            </a:r>
            <a:r>
              <a:rPr lang="zh-CN" altLang="en-US" sz="2600" dirty="0" smtClean="0">
                <a:effectLst/>
              </a:rPr>
              <a:t>：用</a:t>
            </a:r>
            <a:r>
              <a:rPr lang="en-US" altLang="zh-CN" sz="2600" dirty="0" smtClean="0">
                <a:effectLst/>
              </a:rPr>
              <a:t>Gauss-Seidel</a:t>
            </a:r>
            <a:r>
              <a:rPr lang="zh-CN" altLang="en-US" sz="2600" dirty="0" smtClean="0">
                <a:effectLst/>
              </a:rPr>
              <a:t>优化最小二乘正规方程问题；</a:t>
            </a:r>
          </a:p>
          <a:p>
            <a:pPr marL="0" indent="0">
              <a:buNone/>
            </a:pPr>
            <a:r>
              <a:rPr lang="zh-CN" altLang="en-US" sz="2600" dirty="0" smtClean="0"/>
              <a:t>（ </a:t>
            </a:r>
            <a:r>
              <a:rPr lang="en-US" altLang="zh-CN" sz="2600" dirty="0" smtClean="0"/>
              <a:t>SRDCF</a:t>
            </a:r>
            <a:r>
              <a:rPr lang="zh-CN" altLang="en-US" sz="2600" dirty="0" smtClean="0"/>
              <a:t>中说：</a:t>
            </a:r>
            <a:r>
              <a:rPr lang="en-US" altLang="zh-CN" sz="2600" dirty="0" smtClean="0"/>
              <a:t>Discriminative correlation filters (DCF) is a supervised technique for learning a linear classifier or a linear </a:t>
            </a:r>
            <a:r>
              <a:rPr lang="en-US" altLang="zh-CN" sz="2600" dirty="0" err="1" smtClean="0"/>
              <a:t>regressor</a:t>
            </a:r>
            <a:r>
              <a:rPr lang="en-US" altLang="zh-CN" sz="2600" dirty="0" smtClean="0"/>
              <a:t>.</a:t>
            </a:r>
            <a:r>
              <a:rPr lang="zh-CN" altLang="en-US" sz="2600" dirty="0" smtClean="0"/>
              <a:t>）</a:t>
            </a:r>
          </a:p>
          <a:p>
            <a:r>
              <a:rPr lang="en-US" altLang="zh-CN" sz="2600" dirty="0" smtClean="0"/>
              <a:t>C-COT/ECO</a:t>
            </a:r>
            <a:r>
              <a:rPr lang="zh-CN" altLang="en-US" sz="2600" dirty="0" smtClean="0"/>
              <a:t>：用共轭梯度</a:t>
            </a:r>
            <a:r>
              <a:rPr lang="en-US" altLang="zh-CN" sz="2600" dirty="0" smtClean="0"/>
              <a:t>CG</a:t>
            </a:r>
            <a:r>
              <a:rPr lang="zh-CN" altLang="en-US" sz="2600" dirty="0" smtClean="0"/>
              <a:t>优化（线性）最小二乘正规方程问题，</a:t>
            </a:r>
            <a:r>
              <a:rPr lang="en-US" altLang="zh-CN" sz="2600" dirty="0" smtClean="0"/>
              <a:t>C-COT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Supplementary material</a:t>
            </a:r>
            <a:r>
              <a:rPr lang="zh-CN" altLang="en-US" sz="2600" dirty="0" smtClean="0"/>
              <a:t>中说了</a:t>
            </a:r>
            <a:r>
              <a:rPr lang="en-US" altLang="zh-CN" sz="2600" dirty="0" smtClean="0"/>
              <a:t>CG</a:t>
            </a:r>
            <a:r>
              <a:rPr lang="zh-CN" altLang="en-US" sz="2600" dirty="0" smtClean="0"/>
              <a:t>的好处</a:t>
            </a:r>
            <a:endParaRPr lang="en-US" altLang="zh-CN" sz="2600" dirty="0" smtClean="0"/>
          </a:p>
          <a:p>
            <a:endParaRPr lang="zh-CN" altLang="en-US" sz="2600" dirty="0" smtClean="0"/>
          </a:p>
          <a:p>
            <a:r>
              <a:rPr lang="en-US" altLang="zh-CN" sz="2600" dirty="0" smtClean="0"/>
              <a:t>ECO</a:t>
            </a:r>
            <a:r>
              <a:rPr lang="zh-CN" altLang="en-US" sz="2600" dirty="0" smtClean="0"/>
              <a:t>：求降维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时，将非线性最小二乘问题通过高斯牛顿法转化为线性最小二乘子问题，再对子问题用</a:t>
            </a:r>
            <a:r>
              <a:rPr lang="en-US" altLang="zh-CN" sz="2600" dirty="0" smtClean="0"/>
              <a:t>CG</a:t>
            </a:r>
            <a:r>
              <a:rPr lang="zh-CN" altLang="en-US" sz="2600" dirty="0" smtClean="0"/>
              <a:t>求解（非线性最小二乘</a:t>
            </a:r>
            <a:r>
              <a:rPr lang="en-US" altLang="zh-CN" sz="2600" dirty="0" smtClean="0"/>
              <a:t>Vs</a:t>
            </a:r>
            <a:r>
              <a:rPr lang="zh-CN" altLang="en-US" sz="2600" dirty="0" smtClean="0"/>
              <a:t>非凸）</a:t>
            </a:r>
          </a:p>
          <a:p>
            <a:r>
              <a:rPr lang="en-US" altLang="zh-CN" sz="2600" dirty="0" smtClean="0"/>
              <a:t>IBCCF/BACF</a:t>
            </a:r>
            <a:r>
              <a:rPr lang="zh-CN" altLang="en-US" sz="2600" dirty="0" smtClean="0"/>
              <a:t>：用</a:t>
            </a:r>
            <a:r>
              <a:rPr lang="en-US" altLang="zh-CN" sz="2600" dirty="0" smtClean="0"/>
              <a:t>ADMM</a:t>
            </a:r>
            <a:r>
              <a:rPr lang="zh-CN" altLang="en-US" sz="2600" dirty="0" smtClean="0"/>
              <a:t>优化（增广拉格朗日），非凸函数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94" y="712244"/>
            <a:ext cx="3362794" cy="571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5" y="6349122"/>
            <a:ext cx="4163006" cy="495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2" y="4656917"/>
            <a:ext cx="2686425" cy="45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69" y="4695023"/>
            <a:ext cx="2286319" cy="381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93" y="6253232"/>
            <a:ext cx="3227953" cy="6047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75" y="4590404"/>
            <a:ext cx="3404872" cy="5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组会汇报</vt:lpstr>
      <vt:lpstr>PowerPoint 演示文稿</vt:lpstr>
    </vt:vector>
  </TitlesOfParts>
  <Company>www.2345.com/?kvizca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fang</dc:creator>
  <cp:lastModifiedBy>fang</cp:lastModifiedBy>
  <cp:revision>3</cp:revision>
  <dcterms:created xsi:type="dcterms:W3CDTF">2018-12-20T06:38:18Z</dcterms:created>
  <dcterms:modified xsi:type="dcterms:W3CDTF">2018-12-20T06:48:38Z</dcterms:modified>
</cp:coreProperties>
</file>