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1"/>
  </p:notesMasterIdLst>
  <p:handoutMasterIdLst>
    <p:handoutMasterId r:id="rId12"/>
  </p:handoutMasterIdLst>
  <p:sldIdLst>
    <p:sldId id="303" r:id="rId2"/>
    <p:sldId id="361" r:id="rId3"/>
    <p:sldId id="367" r:id="rId4"/>
    <p:sldId id="309" r:id="rId5"/>
    <p:sldId id="363" r:id="rId6"/>
    <p:sldId id="364" r:id="rId7"/>
    <p:sldId id="368" r:id="rId8"/>
    <p:sldId id="369" r:id="rId9"/>
    <p:sldId id="353" r:id="rId1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23C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38" autoAdjust="0"/>
    <p:restoredTop sz="94410" autoAdjust="0"/>
  </p:normalViewPr>
  <p:slideViewPr>
    <p:cSldViewPr snapToGrid="0" snapToObjects="1">
      <p:cViewPr varScale="1">
        <p:scale>
          <a:sx n="111" d="100"/>
          <a:sy n="111" d="100"/>
        </p:scale>
        <p:origin x="114" y="204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33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E08C6-A8D6-4426-B0F6-8365D5E90C3D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5310C-31F2-4F7E-95AC-1A51EFB8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CA7BF-183C-46C8-9282-AFD276260CB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F600-D6BF-48F3-BE94-005CF5FB9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7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F600-D6BF-48F3-BE94-005CF5FB96E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9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6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-4813"/>
            <a:ext cx="4452788" cy="68628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749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4" r:id="rId3"/>
    <p:sldLayoutId id="2147483679" r:id="rId4"/>
    <p:sldLayoutId id="2147483680" r:id="rId5"/>
    <p:sldLayoutId id="2147483681" r:id="rId6"/>
    <p:sldLayoutId id="214748368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mnitsask/deepmedic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37973" y="1218215"/>
            <a:ext cx="3189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00B050"/>
                </a:solidFill>
                <a:latin typeface="Rockwell" panose="02060603020205020403" pitchFamily="18" charset="0"/>
              </a:rPr>
              <a:t>进度汇报</a:t>
            </a:r>
            <a:endParaRPr lang="en-US" altLang="zh-CN" sz="5400" b="1" dirty="0">
              <a:solidFill>
                <a:srgbClr val="00B05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09087" y="4975114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胡敬玉</a:t>
            </a:r>
            <a:endParaRPr lang="en-US" altLang="zh-CN" sz="3200" b="1" dirty="0" smtClean="0"/>
          </a:p>
          <a:p>
            <a:r>
              <a:rPr lang="en-US" altLang="zh-CN" sz="3200" b="1" smtClean="0"/>
              <a:t>2018.12.20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019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1661" y="881280"/>
            <a:ext cx="11775684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en-US" altLang="zh-CN" sz="4000" dirty="0" err="1">
                <a:latin typeface="+mn-ea"/>
              </a:rPr>
              <a:t>Kamnitsas</a:t>
            </a:r>
            <a:r>
              <a:rPr lang="en-US" altLang="zh-CN" sz="4000" dirty="0">
                <a:latin typeface="+mn-ea"/>
              </a:rPr>
              <a:t> K, </a:t>
            </a:r>
            <a:r>
              <a:rPr lang="en-US" altLang="zh-CN" sz="4000" dirty="0" err="1">
                <a:latin typeface="+mn-ea"/>
              </a:rPr>
              <a:t>Ledig</a:t>
            </a:r>
            <a:r>
              <a:rPr lang="en-US" altLang="zh-CN" sz="4000" dirty="0">
                <a:latin typeface="+mn-ea"/>
              </a:rPr>
              <a:t> C, </a:t>
            </a:r>
            <a:r>
              <a:rPr lang="en-US" altLang="zh-CN" sz="4000" dirty="0" err="1">
                <a:latin typeface="+mn-ea"/>
              </a:rPr>
              <a:t>Newcombe</a:t>
            </a:r>
            <a:r>
              <a:rPr lang="en-US" altLang="zh-CN" sz="4000" dirty="0">
                <a:latin typeface="+mn-ea"/>
              </a:rPr>
              <a:t> V F J, et al. </a:t>
            </a:r>
            <a:r>
              <a:rPr lang="en-US" altLang="zh-CN" sz="4000" dirty="0">
                <a:solidFill>
                  <a:srgbClr val="C00000"/>
                </a:solidFill>
                <a:latin typeface="+mn-ea"/>
              </a:rPr>
              <a:t>Efficient multi-scale 3D CNN with fully connected CRF for accurate brain lesion segmentation</a:t>
            </a:r>
            <a:r>
              <a:rPr lang="en-US" altLang="zh-CN" sz="4000" dirty="0">
                <a:latin typeface="+mn-ea"/>
              </a:rPr>
              <a:t>[J]. Medical image analysis, 2017, 36: 61-78</a:t>
            </a:r>
            <a:r>
              <a:rPr lang="en-US" altLang="zh-CN" sz="4000" dirty="0" smtClean="0">
                <a:latin typeface="+mn-ea"/>
              </a:rPr>
              <a:t>.</a:t>
            </a:r>
          </a:p>
          <a:p>
            <a:r>
              <a:rPr lang="en-US" altLang="zh-CN" sz="3200" dirty="0" err="1" smtClean="0">
                <a:latin typeface="+mn-ea"/>
              </a:rPr>
              <a:t>Github</a:t>
            </a:r>
            <a:r>
              <a:rPr lang="en-US" altLang="zh-CN" sz="3200" dirty="0" smtClean="0">
                <a:latin typeface="+mn-ea"/>
              </a:rPr>
              <a:t>: </a:t>
            </a:r>
            <a:r>
              <a:rPr lang="en-US" altLang="zh-CN" sz="3200" dirty="0" smtClean="0">
                <a:latin typeface="+mn-ea"/>
                <a:hlinkClick r:id="rId2"/>
              </a:rPr>
              <a:t>https</a:t>
            </a:r>
            <a:r>
              <a:rPr lang="en-US" altLang="zh-CN" sz="3200" dirty="0">
                <a:latin typeface="+mn-ea"/>
                <a:hlinkClick r:id="rId2"/>
              </a:rPr>
              <a:t>://</a:t>
            </a:r>
            <a:r>
              <a:rPr lang="en-US" altLang="zh-CN" sz="3200" dirty="0" smtClean="0">
                <a:latin typeface="+mn-ea"/>
                <a:hlinkClick r:id="rId2"/>
              </a:rPr>
              <a:t>github.com/Kamnitsask/deepmedic</a:t>
            </a:r>
            <a:endParaRPr lang="en-US" altLang="zh-CN" sz="3200" dirty="0" smtClean="0">
              <a:latin typeface="+mn-ea"/>
            </a:endParaRPr>
          </a:p>
          <a:p>
            <a:endParaRPr lang="en-US" altLang="zh-CN" sz="3200" dirty="0" smtClean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Biomedical Image Analysis Group, Imperial College London, UK</a:t>
            </a:r>
            <a:endParaRPr lang="en-US" altLang="zh-CN" sz="4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139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ars.els-cdn.com/content/image/1-s2.0-S1361841516301839-gr2_lr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" y="1103971"/>
            <a:ext cx="11821079" cy="21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rs.els-cdn.com/content/image/1-s2.0-S1361841516301839-gr5_lr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10" y="3733395"/>
            <a:ext cx="10258426" cy="309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51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9" y="334550"/>
            <a:ext cx="4353325" cy="326499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14" y="160740"/>
            <a:ext cx="4508143" cy="338110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664" y="181095"/>
            <a:ext cx="4488792" cy="336659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70" y="3489807"/>
            <a:ext cx="3750982" cy="281323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035" y="3411641"/>
            <a:ext cx="4166328" cy="312474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664" y="3356251"/>
            <a:ext cx="4436781" cy="332758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565045" y="3258975"/>
            <a:ext cx="338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l</a:t>
            </a:r>
            <a:r>
              <a:rPr lang="en-US" altLang="zh-CN" sz="2400" dirty="0" smtClean="0">
                <a:latin typeface="+mn-ea"/>
              </a:rPr>
              <a:t>abel 1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en-US" altLang="zh-CN" sz="2400" dirty="0" smtClean="0">
                <a:latin typeface="+mn-ea"/>
              </a:rPr>
              <a:t>necrotic core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60696" y="3368711"/>
            <a:ext cx="2293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background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64127" y="3244417"/>
            <a:ext cx="300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l</a:t>
            </a:r>
            <a:r>
              <a:rPr lang="en-US" altLang="zh-CN" sz="2400" dirty="0" smtClean="0">
                <a:latin typeface="+mn-ea"/>
              </a:rPr>
              <a:t>abel 2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en-US" altLang="zh-CN" sz="2400" dirty="0" smtClean="0">
                <a:latin typeface="+mn-ea"/>
              </a:rPr>
              <a:t>edema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3396" y="6214970"/>
            <a:ext cx="5042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l</a:t>
            </a:r>
            <a:r>
              <a:rPr lang="en-US" altLang="zh-CN" sz="2400" dirty="0" smtClean="0">
                <a:latin typeface="+mn-ea"/>
              </a:rPr>
              <a:t>abel 3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en-US" altLang="zh-CN" sz="2400" dirty="0" smtClean="0">
                <a:latin typeface="+mn-ea"/>
              </a:rPr>
              <a:t>non-enhancing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26358" y="6373014"/>
            <a:ext cx="3241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l</a:t>
            </a:r>
            <a:r>
              <a:rPr lang="en-US" altLang="zh-CN" sz="2400" dirty="0" smtClean="0">
                <a:latin typeface="+mn-ea"/>
              </a:rPr>
              <a:t>abel 4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en-US" altLang="zh-CN" sz="2400" dirty="0" smtClean="0">
                <a:latin typeface="+mn-ea"/>
              </a:rPr>
              <a:t>enhancing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271428" y="6412022"/>
            <a:ext cx="2444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Ground Truth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10840" y="44626"/>
            <a:ext cx="2868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Brats 2015 Dataset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47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23" y="687996"/>
            <a:ext cx="11819392" cy="560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38150" y="467241"/>
            <a:ext cx="303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</a:rPr>
              <a:t>遇到的问题 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1</a:t>
            </a:r>
            <a:r>
              <a:rPr lang="zh-CN" altLang="en-US" sz="3200" b="1" dirty="0" smtClean="0">
                <a:solidFill>
                  <a:srgbClr val="00B050"/>
                </a:solidFill>
              </a:rPr>
              <a:t> 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4092" y="1520309"/>
            <a:ext cx="4131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https://github.com/JooHyun-Lee/BraTs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12775" y="2106136"/>
            <a:ext cx="3095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+mn-ea"/>
              </a:rPr>
              <a:t>U-net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latin typeface="+mn-ea"/>
              </a:rPr>
              <a:t>PSPNet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latin typeface="+mn-ea"/>
              </a:rPr>
              <a:t>DeepLab</a:t>
            </a:r>
            <a:r>
              <a:rPr lang="en-US" altLang="zh-CN" sz="2000" dirty="0" smtClean="0">
                <a:latin typeface="+mn-ea"/>
              </a:rPr>
              <a:t> V3+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4098" name="Picture 2" descr="https://camo.githubusercontent.com/7cc6f59987531fd6975933d0c895e9f3c914f4e8/68747470733a2f2f692e696d6775722e636f6d2f4f587456467654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5" y="1397000"/>
            <a:ext cx="62103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amo.githubusercontent.com/555cbf8186c80ccc7fbb8f2f74522beb6b2be832/68747470733a2f2f692e696d6775722e636f6d2f79384d32497a54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3444875"/>
            <a:ext cx="93535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camo.githubusercontent.com/47939ee07f0eafc2b1aa3ce42f738c1720d15f24/68747470733a2f2f692e696d6775722e636f6d2f3549424b7a44782e706e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2077561"/>
            <a:ext cx="7194550" cy="371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49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38150" y="467241"/>
            <a:ext cx="303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</a:rPr>
              <a:t>遇到的问题 </a:t>
            </a:r>
            <a:r>
              <a:rPr lang="en-US" altLang="zh-CN" sz="3200" b="1" dirty="0">
                <a:solidFill>
                  <a:srgbClr val="00B050"/>
                </a:solidFill>
              </a:rPr>
              <a:t>1</a:t>
            </a:r>
            <a:r>
              <a:rPr lang="zh-CN" altLang="en-US" sz="3200" b="1" dirty="0" smtClean="0">
                <a:solidFill>
                  <a:srgbClr val="00B050"/>
                </a:solidFill>
              </a:rPr>
              <a:t> 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6385" y="1317997"/>
            <a:ext cx="4131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https://github.com/JooHyun-Lee/BraTs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9600" y="1782975"/>
            <a:ext cx="3095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+mn-ea"/>
              </a:rPr>
              <a:t>U-net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latin typeface="+mn-ea"/>
              </a:rPr>
              <a:t>PSPNet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latin typeface="+mn-ea"/>
              </a:rPr>
              <a:t>DeepLab</a:t>
            </a:r>
            <a:r>
              <a:rPr lang="en-US" altLang="zh-CN" sz="2000" dirty="0" smtClean="0">
                <a:latin typeface="+mn-ea"/>
              </a:rPr>
              <a:t> V3+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87" y="3019873"/>
            <a:ext cx="11674383" cy="12119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94" y="4453105"/>
            <a:ext cx="11531967" cy="1196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730" y="5697203"/>
            <a:ext cx="8346866" cy="90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3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229" y="2267911"/>
            <a:ext cx="1195977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2018-12-20 09:51:13.304790: </a:t>
            </a:r>
            <a:r>
              <a:rPr lang="zh-CN" altLang="en-US" sz="2800" dirty="0" smtClean="0"/>
              <a:t>E tensorflow</a:t>
            </a:r>
            <a:r>
              <a:rPr lang="zh-CN" altLang="en-US" sz="2800" dirty="0"/>
              <a:t>/stream_executor/cuda/cuda_blas.cc:636] 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failed </a:t>
            </a:r>
            <a:r>
              <a:rPr lang="zh-CN" altLang="en-US" sz="2800" dirty="0"/>
              <a:t>to run cuBLAS routine cublasSgemm_v2: CUBLAS_STATUS_EXECUTION_</a:t>
            </a:r>
            <a:r>
              <a:rPr lang="zh-CN" altLang="en-US" sz="2800" dirty="0" smtClean="0"/>
              <a:t>FAILED</a:t>
            </a:r>
            <a:endParaRPr lang="en-US" altLang="zh-CN" sz="2800" dirty="0" smtClean="0"/>
          </a:p>
          <a:p>
            <a:r>
              <a:rPr lang="en-US" altLang="zh-CN" sz="2800" dirty="0" err="1"/>
              <a:t>tensorflow.python.framework.errors_impl.InternalError</a:t>
            </a:r>
            <a:r>
              <a:rPr lang="en-US" altLang="zh-CN" sz="2800" dirty="0"/>
              <a:t>: Blas SGEMM launch failed : m=57600, n=1</a:t>
            </a:r>
            <a:r>
              <a:rPr lang="en-US" altLang="zh-CN" sz="2800" dirty="0" smtClean="0"/>
              <a:t>,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438150" y="467241"/>
            <a:ext cx="303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</a:rPr>
              <a:t>遇到的问题 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2</a:t>
            </a:r>
            <a:r>
              <a:rPr lang="zh-CN" altLang="en-US" sz="3200" b="1" dirty="0" smtClean="0">
                <a:solidFill>
                  <a:srgbClr val="00B050"/>
                </a:solidFill>
              </a:rPr>
              <a:t> 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3714" y="1436914"/>
            <a:ext cx="8984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Automatic Brain Tumor Detection and Segmentation Using U-Net Based Fully Convolutional Networks </a:t>
            </a:r>
            <a:endParaRPr lang="zh-CN" altLang="en-US" sz="24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55800" y="5424769"/>
            <a:ext cx="43470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改小</a:t>
            </a:r>
            <a: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batch size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限制使用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显存</a:t>
            </a:r>
            <a:endParaRPr lang="en-US" altLang="zh-CN" sz="28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重新安装</a:t>
            </a:r>
            <a:r>
              <a:rPr lang="en-US" altLang="zh-CN" sz="2800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cuda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30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4109" y="2570521"/>
            <a:ext cx="3801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2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11978</TotalTime>
  <Words>209</Words>
  <Application>Microsoft Office PowerPoint</Application>
  <PresentationFormat>宽屏</PresentationFormat>
  <Paragraphs>36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微软雅黑</vt:lpstr>
      <vt:lpstr>Arial</vt:lpstr>
      <vt:lpstr>Rockwell</vt:lpstr>
      <vt:lpstr>Segoe UI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CA</cp:lastModifiedBy>
  <cp:revision>688</cp:revision>
  <dcterms:created xsi:type="dcterms:W3CDTF">2015-08-18T02:51:41Z</dcterms:created>
  <dcterms:modified xsi:type="dcterms:W3CDTF">2018-12-20T06:50:40Z</dcterms:modified>
  <cp:category/>
</cp:coreProperties>
</file>