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02D07-64B3-4BB9-BBED-5DFA2F85CE7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17E8A-5659-4D0A-8705-C61D1B95C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9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3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4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" y="6672825"/>
            <a:ext cx="3047048" cy="18517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>
            <a:off x="3045287" y="6672825"/>
            <a:ext cx="3047048" cy="1851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99668" y="6672825"/>
            <a:ext cx="3047048" cy="18517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 userDrawn="1"/>
        </p:nvSpPr>
        <p:spPr>
          <a:xfrm>
            <a:off x="9144952" y="6672825"/>
            <a:ext cx="3047048" cy="1851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7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8307-3137-436C-90D5-2052105C7D0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5E9F-E53A-4B51-8189-B0DBC42E2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3405" y="1115120"/>
            <a:ext cx="786161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2019/1/9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46" y="321856"/>
            <a:ext cx="5988973" cy="59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4867"/>
            <a:ext cx="6102445" cy="25320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49" y="468050"/>
            <a:ext cx="6088739" cy="18001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491"/>
            <a:ext cx="6011950" cy="26950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0" y="2268199"/>
            <a:ext cx="539190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336368"/>
            <a:ext cx="4536938" cy="597522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4130"/>
              </p:ext>
            </p:extLst>
          </p:nvPr>
        </p:nvGraphicFramePr>
        <p:xfrm>
          <a:off x="5579362" y="3027980"/>
          <a:ext cx="53835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20">
                  <a:extLst>
                    <a:ext uri="{9D8B030D-6E8A-4147-A177-3AD203B41FA5}">
                      <a16:colId xmlns:a16="http://schemas.microsoft.com/office/drawing/2014/main" val="3033695173"/>
                    </a:ext>
                  </a:extLst>
                </a:gridCol>
                <a:gridCol w="1794520">
                  <a:extLst>
                    <a:ext uri="{9D8B030D-6E8A-4147-A177-3AD203B41FA5}">
                      <a16:colId xmlns:a16="http://schemas.microsoft.com/office/drawing/2014/main" val="3384734786"/>
                    </a:ext>
                  </a:extLst>
                </a:gridCol>
                <a:gridCol w="1794520">
                  <a:extLst>
                    <a:ext uri="{9D8B030D-6E8A-4147-A177-3AD203B41FA5}">
                      <a16:colId xmlns:a16="http://schemas.microsoft.com/office/drawing/2014/main" val="2161632624"/>
                    </a:ext>
                  </a:extLst>
                </a:gridCol>
              </a:tblGrid>
              <a:tr h="32218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65784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KCF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217272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94508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33531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ECO_hedge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2126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32916" y="3363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仅对于视频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动文件夹里的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01.mp4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74s,29.9fps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的视频：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帧作为心率检测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300-600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600-900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900-1200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1200-1500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 75.8bmp</a:t>
            </a: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4" y="1380101"/>
            <a:ext cx="4705350" cy="3171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12" y="1542145"/>
            <a:ext cx="4705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</Words>
  <Application>Microsoft Office PowerPoint</Application>
  <PresentationFormat>宽屏</PresentationFormat>
  <Paragraphs>30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www.2345.com/?kvizca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</dc:creator>
  <cp:lastModifiedBy>fang</cp:lastModifiedBy>
  <cp:revision>11</cp:revision>
  <dcterms:created xsi:type="dcterms:W3CDTF">2019-01-09T06:09:16Z</dcterms:created>
  <dcterms:modified xsi:type="dcterms:W3CDTF">2019-01-09T06:53:26Z</dcterms:modified>
</cp:coreProperties>
</file>