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303" r:id="rId2"/>
    <p:sldId id="361" r:id="rId3"/>
    <p:sldId id="367" r:id="rId4"/>
    <p:sldId id="309" r:id="rId5"/>
    <p:sldId id="363" r:id="rId6"/>
    <p:sldId id="371" r:id="rId7"/>
    <p:sldId id="364" r:id="rId8"/>
    <p:sldId id="368" r:id="rId9"/>
    <p:sldId id="353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38" autoAdjust="0"/>
    <p:restoredTop sz="94410" autoAdjust="0"/>
  </p:normalViewPr>
  <p:slideViewPr>
    <p:cSldViewPr snapToGrid="0" snapToObjects="1">
      <p:cViewPr varScale="1">
        <p:scale>
          <a:sx n="52" d="100"/>
          <a:sy n="52" d="100"/>
        </p:scale>
        <p:origin x="336" y="78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81105" y="1502887"/>
            <a:ext cx="570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进度汇报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972786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smtClean="0"/>
              <a:t>2019.1.9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595" y="1075764"/>
            <a:ext cx="1154151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+mn-ea"/>
              </a:rPr>
              <a:t>MRI Tumor Segmentation with Densely Connected 3D </a:t>
            </a:r>
            <a:r>
              <a:rPr lang="en-US" altLang="zh-CN" sz="4800" dirty="0" smtClean="0">
                <a:latin typeface="+mn-ea"/>
              </a:rPr>
              <a:t>CNN</a:t>
            </a:r>
          </a:p>
          <a:p>
            <a:r>
              <a:rPr lang="en-US" altLang="zh-CN" sz="2800" dirty="0">
                <a:latin typeface="+mn-ea"/>
              </a:rPr>
              <a:t>Medical Imaging 2018: Image Processing. International Society for Optics and </a:t>
            </a:r>
            <a:r>
              <a:rPr lang="en-US" altLang="zh-CN" sz="2800" dirty="0" smtClean="0">
                <a:latin typeface="+mn-ea"/>
              </a:rPr>
              <a:t>Photonics(SPIE)</a:t>
            </a:r>
          </a:p>
          <a:p>
            <a:endParaRPr lang="en-US" altLang="zh-CN" sz="1400" dirty="0" smtClean="0">
              <a:latin typeface="+mn-ea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  <a:latin typeface="+mn-ea"/>
              </a:rPr>
              <a:t>Lele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Chen,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Yue 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Wu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en-US" altLang="zh-CN" sz="2400" dirty="0" err="1">
                <a:latin typeface="+mn-ea"/>
              </a:rPr>
              <a:t>Adora</a:t>
            </a:r>
            <a:r>
              <a:rPr lang="en-US" altLang="zh-CN" sz="2400" dirty="0">
                <a:latin typeface="+mn-ea"/>
              </a:rPr>
              <a:t> M. </a:t>
            </a:r>
            <a:r>
              <a:rPr lang="en-US" altLang="zh-CN" sz="2400" dirty="0" err="1" smtClean="0">
                <a:latin typeface="+mn-ea"/>
              </a:rPr>
              <a:t>DSouza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en-US" altLang="zh-CN" sz="2400" dirty="0" err="1">
                <a:latin typeface="+mn-ea"/>
              </a:rPr>
              <a:t>Anas</a:t>
            </a:r>
            <a:r>
              <a:rPr lang="en-US" altLang="zh-CN" sz="2400" dirty="0">
                <a:latin typeface="+mn-ea"/>
              </a:rPr>
              <a:t> Z. </a:t>
            </a:r>
            <a:r>
              <a:rPr lang="en-US" altLang="zh-CN" sz="2400" dirty="0" err="1" smtClean="0">
                <a:latin typeface="+mn-ea"/>
              </a:rPr>
              <a:t>Abidin,Axel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Wism</a:t>
            </a:r>
            <a:r>
              <a:rPr lang="en-US" altLang="zh-CN" sz="2400" dirty="0" err="1" smtClean="0">
                <a:latin typeface="+mn-ea"/>
              </a:rPr>
              <a:t>uller</a:t>
            </a:r>
            <a:r>
              <a:rPr lang="en-US" altLang="zh-CN" sz="2400" dirty="0" smtClean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and </a:t>
            </a:r>
            <a:r>
              <a:rPr lang="en-US" altLang="zh-CN" sz="2400" dirty="0" err="1" smtClean="0">
                <a:solidFill>
                  <a:srgbClr val="C00000"/>
                </a:solidFill>
                <a:latin typeface="+mn-ea"/>
              </a:rPr>
              <a:t>Chenliang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 Xu</a:t>
            </a:r>
            <a:endParaRPr lang="en-US" altLang="zh-CN" sz="4000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Department</a:t>
            </a:r>
            <a:r>
              <a:rPr lang="en-US" altLang="zh-CN" sz="1100" dirty="0" smtClean="0">
                <a:latin typeface="+mn-ea"/>
              </a:rPr>
              <a:t> </a:t>
            </a:r>
            <a:r>
              <a:rPr lang="en-US" altLang="zh-CN" sz="2800" dirty="0" smtClean="0">
                <a:latin typeface="+mn-ea"/>
              </a:rPr>
              <a:t>of Computer </a:t>
            </a:r>
            <a:r>
              <a:rPr lang="en-US" altLang="zh-CN" sz="2800" dirty="0" err="1" smtClean="0">
                <a:latin typeface="+mn-ea"/>
              </a:rPr>
              <a:t>Science,University</a:t>
            </a:r>
            <a:r>
              <a:rPr lang="en-US" altLang="zh-CN" sz="2800" dirty="0" smtClean="0">
                <a:latin typeface="+mn-ea"/>
              </a:rPr>
              <a:t> of Rochester, NY, USA</a:t>
            </a:r>
          </a:p>
          <a:p>
            <a:endParaRPr lang="en-US" altLang="zh-CN" sz="3600" b="1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3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2184" y="1202959"/>
            <a:ext cx="86198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n-ea"/>
              </a:rPr>
              <a:t>问题：</a:t>
            </a:r>
            <a:endParaRPr lang="en-US" altLang="zh-CN" sz="2800" dirty="0" smtClean="0">
              <a:latin typeface="+mn-ea"/>
            </a:endParaRPr>
          </a:p>
          <a:p>
            <a:pPr algn="ctr"/>
            <a:endParaRPr lang="en-US" altLang="zh-CN" sz="28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分割能够有效地监视神经胶质瘤的状况以及对治疗结果进行评估</a:t>
            </a:r>
            <a:endParaRPr lang="en-US" altLang="zh-CN" sz="28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手工分割</a:t>
            </a:r>
            <a:r>
              <a:rPr lang="en-US" altLang="zh-CN" sz="2800" dirty="0" smtClean="0">
                <a:latin typeface="+mn-ea"/>
              </a:rPr>
              <a:t>MRI</a:t>
            </a:r>
            <a:r>
              <a:rPr lang="zh-CN" altLang="en-US" sz="2800" dirty="0" smtClean="0">
                <a:latin typeface="+mn-ea"/>
              </a:rPr>
              <a:t>需要大量的人力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817326" y="3632843"/>
            <a:ext cx="412595" cy="5392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65503" y="4355221"/>
            <a:ext cx="839686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采用</a:t>
            </a:r>
            <a:r>
              <a:rPr lang="en-US" altLang="zh-CN" sz="2800" dirty="0" smtClean="0">
                <a:latin typeface="+mn-ea"/>
              </a:rPr>
              <a:t>3D CNN</a:t>
            </a:r>
            <a:r>
              <a:rPr lang="zh-CN" altLang="en-US" sz="2800" dirty="0" smtClean="0">
                <a:latin typeface="+mn-ea"/>
              </a:rPr>
              <a:t>进行自动分割</a:t>
            </a:r>
            <a:endParaRPr lang="en-US" altLang="zh-CN" sz="28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增加紧密连接卷积层</a:t>
            </a:r>
            <a:endParaRPr lang="en-US" altLang="zh-CN" sz="28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层级连接的方法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6410" y="1132019"/>
            <a:ext cx="12032166" cy="4578516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9489687" y="1292039"/>
            <a:ext cx="535259" cy="70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0292575" y="4867510"/>
            <a:ext cx="535259" cy="652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024946" y="916692"/>
            <a:ext cx="2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All tumor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7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41" y="871642"/>
            <a:ext cx="10117409" cy="46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52" y="2196790"/>
            <a:ext cx="7473359" cy="29921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2311" y="467241"/>
            <a:ext cx="3035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</a:rPr>
              <a:t>结果</a:t>
            </a:r>
            <a:r>
              <a:rPr lang="zh-CN" altLang="en-US" sz="3200" b="1" dirty="0" smtClean="0">
                <a:solidFill>
                  <a:srgbClr val="00B050"/>
                </a:solidFill>
              </a:rPr>
              <a:t> 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43" y="96902"/>
            <a:ext cx="5252422" cy="66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ttps://ieeexplore.ieee.org/mediastore_new/IEEE/content/media/42/7463083/7426413/7426413-fig-1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s://ieeexplore.ieee.org/mediastore_new/IEEE/content/media/42/7463083/7426413/7426413-fig-1-source-large.gif"/>
          <p:cNvSpPr>
            <a:spLocks noChangeAspect="1" noChangeArrowheads="1"/>
          </p:cNvSpPr>
          <p:nvPr/>
        </p:nvSpPr>
        <p:spPr bwMode="auto">
          <a:xfrm>
            <a:off x="307974" y="7937"/>
            <a:ext cx="5773511" cy="57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s://ieeexplore.ieee.org/mediastore_new/IEEE/content/media/42/7463083/7426413/7426413-fig-1-source-large.gif"/>
          <p:cNvSpPr>
            <a:spLocks noChangeAspect="1" noChangeArrowheads="1"/>
          </p:cNvSpPr>
          <p:nvPr/>
        </p:nvSpPr>
        <p:spPr bwMode="auto">
          <a:xfrm>
            <a:off x="307974" y="-5613189"/>
            <a:ext cx="5925909" cy="592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6" y="2003692"/>
            <a:ext cx="7405364" cy="25185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738"/>
            <a:ext cx="5168473" cy="630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13344</TotalTime>
  <Words>105</Words>
  <Application>Microsoft Office PowerPoint</Application>
  <PresentationFormat>宽屏</PresentationFormat>
  <Paragraphs>19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Rockwell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742</cp:revision>
  <dcterms:created xsi:type="dcterms:W3CDTF">2015-08-18T02:51:41Z</dcterms:created>
  <dcterms:modified xsi:type="dcterms:W3CDTF">2019-01-09T05:41:35Z</dcterms:modified>
  <cp:category/>
</cp:coreProperties>
</file>