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6" r:id="rId5"/>
    <p:sldId id="262" r:id="rId6"/>
    <p:sldId id="263" r:id="rId7"/>
    <p:sldId id="264" r:id="rId8"/>
    <p:sldId id="265" r:id="rId9"/>
    <p:sldId id="258" r:id="rId10"/>
    <p:sldId id="25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7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7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02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798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69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53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2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6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7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3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7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7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8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8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70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914D0-40B0-4E8E-BCCC-FC097D13F6CF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5035-A239-432B-BA4D-47F4BF20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605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C2B1B-51B8-470F-A790-3BA4298EB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开题答辩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C11C86-F657-4663-A4B8-18775E018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测仪</a:t>
            </a:r>
            <a:r>
              <a:rPr lang="en-US" altLang="zh-CN" dirty="0"/>
              <a:t>152 </a:t>
            </a:r>
            <a:r>
              <a:rPr lang="zh-CN" altLang="en-US" dirty="0"/>
              <a:t>毛伟岸 </a:t>
            </a:r>
            <a:r>
              <a:rPr lang="en-US" altLang="zh-CN" dirty="0"/>
              <a:t>10152961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966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43319-4B02-45FB-A235-22CC57F5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41B63-67AE-49A8-B38E-AD27CBB2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复现基于</a:t>
            </a:r>
            <a:r>
              <a:rPr lang="en-US" altLang="zh-CN" dirty="0" err="1"/>
              <a:t>pytorch</a:t>
            </a:r>
            <a:r>
              <a:rPr lang="zh-CN" altLang="en-US" dirty="0"/>
              <a:t>框架的</a:t>
            </a:r>
            <a:r>
              <a:rPr lang="en-US" altLang="zh-CN" dirty="0"/>
              <a:t>faster RCNN</a:t>
            </a:r>
            <a:r>
              <a:rPr lang="zh-CN" altLang="en-US" dirty="0"/>
              <a:t>。、</a:t>
            </a:r>
            <a:endParaRPr lang="en-US" altLang="zh-CN" dirty="0"/>
          </a:p>
          <a:p>
            <a:r>
              <a:rPr lang="zh-CN" altLang="en-US" dirty="0"/>
              <a:t>将这个系统移植到</a:t>
            </a:r>
            <a:r>
              <a:rPr lang="en-US" altLang="zh-CN" dirty="0"/>
              <a:t>KAIST</a:t>
            </a:r>
            <a:r>
              <a:rPr lang="zh-CN" altLang="en-US" dirty="0"/>
              <a:t>数据集，建立数据输入层，能够知道读取数据集。并且自动输出测试指标。</a:t>
            </a:r>
            <a:endParaRPr lang="en-US" altLang="zh-CN" dirty="0"/>
          </a:p>
          <a:p>
            <a:r>
              <a:rPr lang="zh-CN" altLang="en-US" dirty="0"/>
              <a:t>将效果较好的一篇论文的网络结构（基于</a:t>
            </a:r>
            <a:r>
              <a:rPr lang="en-US" altLang="zh-CN" dirty="0"/>
              <a:t>VGG16</a:t>
            </a:r>
            <a:r>
              <a:rPr lang="zh-CN" altLang="en-US" dirty="0"/>
              <a:t>）和融合方法移植到以上系统中。并且适当改进。</a:t>
            </a:r>
            <a:endParaRPr lang="en-US" altLang="zh-CN" dirty="0"/>
          </a:p>
          <a:p>
            <a:r>
              <a:rPr lang="zh-CN" altLang="en-US" dirty="0"/>
              <a:t>尝试利用偏监督的学习方法移植到</a:t>
            </a:r>
            <a:r>
              <a:rPr lang="en-US" altLang="zh-CN" dirty="0"/>
              <a:t>KAIST</a:t>
            </a:r>
            <a:r>
              <a:rPr lang="zh-CN" altLang="en-US" dirty="0"/>
              <a:t>中，综合</a:t>
            </a:r>
            <a:r>
              <a:rPr lang="en-US" altLang="zh-CN" dirty="0"/>
              <a:t>COCO</a:t>
            </a:r>
            <a:r>
              <a:rPr lang="zh-CN" altLang="en-US" dirty="0"/>
              <a:t>数据集实现</a:t>
            </a:r>
            <a:r>
              <a:rPr lang="en-US" altLang="zh-CN" dirty="0"/>
              <a:t>MASK RCNN</a:t>
            </a:r>
            <a:r>
              <a:rPr lang="zh-CN" altLang="en-US" dirty="0"/>
              <a:t>，以促进系统可靠性的提高。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67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02BEE-EA7B-4E66-9BAE-F555B909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F2E92-636D-453E-A6DB-EA1B5258AD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mask RCNN</a:t>
            </a:r>
            <a:r>
              <a:rPr lang="zh-CN" altLang="en-US" dirty="0"/>
              <a:t>实现双损失函数的联合训练，提高准确率。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6DE617-11BE-4062-86BF-2BCC38AB2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r>
              <a:rPr lang="zh-CN" altLang="en-US" dirty="0"/>
              <a:t>添加另外一个通道。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F0CBD0-7ECA-406A-B9C6-70FFF3533742}"/>
              </a:ext>
            </a:extLst>
          </p:cNvPr>
          <p:cNvSpPr/>
          <p:nvPr/>
        </p:nvSpPr>
        <p:spPr>
          <a:xfrm>
            <a:off x="211667" y="4470400"/>
            <a:ext cx="12869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 map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0AEEA535-A662-4D32-B13C-647F9D77468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498600" y="4881034"/>
            <a:ext cx="215445" cy="241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9366A97-5F78-433D-BE15-4085E4874C7F}"/>
              </a:ext>
            </a:extLst>
          </p:cNvPr>
          <p:cNvSpPr/>
          <p:nvPr/>
        </p:nvSpPr>
        <p:spPr>
          <a:xfrm>
            <a:off x="1714045" y="4953003"/>
            <a:ext cx="671210" cy="3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RPN</a:t>
            </a:r>
            <a:endParaRPr lang="zh-CN" altLang="en-US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15493A0-9FDE-49DD-A304-8F9F0F2FA81B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2385255" y="5122335"/>
            <a:ext cx="467634" cy="338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0DBC99A-C6AF-47BE-8A4D-79F98F96C4FB}"/>
              </a:ext>
            </a:extLst>
          </p:cNvPr>
          <p:cNvSpPr/>
          <p:nvPr/>
        </p:nvSpPr>
        <p:spPr>
          <a:xfrm>
            <a:off x="2852889" y="5291667"/>
            <a:ext cx="1044234" cy="3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8742C32-80A3-47AE-BB02-903657D1AAB7}"/>
              </a:ext>
            </a:extLst>
          </p:cNvPr>
          <p:cNvSpPr/>
          <p:nvPr/>
        </p:nvSpPr>
        <p:spPr>
          <a:xfrm>
            <a:off x="2852889" y="4377268"/>
            <a:ext cx="1160311" cy="57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MASK BRANCH</a:t>
            </a:r>
            <a:endParaRPr lang="zh-CN" altLang="en-US" dirty="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601BFB1-C8B1-4923-841C-8A4D0BCFD312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2385255" y="4665136"/>
            <a:ext cx="467634" cy="457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D93825C-0FEF-4DE7-A333-F39A2D23654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1498600" y="4665136"/>
            <a:ext cx="1354289" cy="215898"/>
          </a:xfrm>
          <a:prstGeom prst="bentConnector3">
            <a:avLst>
              <a:gd name="adj1" fmla="val 7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78CD800-C705-4C93-B957-6D80D980E44A}"/>
              </a:ext>
            </a:extLst>
          </p:cNvPr>
          <p:cNvSpPr/>
          <p:nvPr/>
        </p:nvSpPr>
        <p:spPr>
          <a:xfrm>
            <a:off x="5706533" y="3657602"/>
            <a:ext cx="778934" cy="46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RGB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D504E7-24E5-480E-910F-13F0A7A9E553}"/>
              </a:ext>
            </a:extLst>
          </p:cNvPr>
          <p:cNvSpPr/>
          <p:nvPr/>
        </p:nvSpPr>
        <p:spPr>
          <a:xfrm>
            <a:off x="5404266" y="4893738"/>
            <a:ext cx="1109134" cy="46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thermal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2D4BFA4-A7A1-43B1-A618-53AE857D286E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6485467" y="3890435"/>
            <a:ext cx="1874722" cy="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26E5E0E-F1B4-4122-A53E-7D7546B7394A}"/>
              </a:ext>
            </a:extLst>
          </p:cNvPr>
          <p:cNvSpPr/>
          <p:nvPr/>
        </p:nvSpPr>
        <p:spPr>
          <a:xfrm>
            <a:off x="8360189" y="3661898"/>
            <a:ext cx="923510" cy="46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VGG16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ABFC774-B628-4DC1-968D-A0F364455FD1}"/>
              </a:ext>
            </a:extLst>
          </p:cNvPr>
          <p:cNvCxnSpPr>
            <a:cxnSpLocks/>
            <a:stCxn id="35" idx="3"/>
            <a:endCxn id="45" idx="1"/>
          </p:cNvCxnSpPr>
          <p:nvPr/>
        </p:nvCxnSpPr>
        <p:spPr>
          <a:xfrm flipV="1">
            <a:off x="6513400" y="5105953"/>
            <a:ext cx="1846789" cy="2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381B1F77-DD39-4433-A8F5-0844A76B6BF6}"/>
              </a:ext>
            </a:extLst>
          </p:cNvPr>
          <p:cNvSpPr/>
          <p:nvPr/>
        </p:nvSpPr>
        <p:spPr>
          <a:xfrm>
            <a:off x="8360189" y="4873120"/>
            <a:ext cx="923510" cy="46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VGG16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0688FCF-07C1-48D6-AA7A-FF42747D849E}"/>
              </a:ext>
            </a:extLst>
          </p:cNvPr>
          <p:cNvSpPr/>
          <p:nvPr/>
        </p:nvSpPr>
        <p:spPr>
          <a:xfrm>
            <a:off x="8360189" y="4275718"/>
            <a:ext cx="923510" cy="46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VGG16</a:t>
            </a:r>
            <a:endParaRPr lang="zh-CN" altLang="en-US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0ED7EA2E-ECAC-4218-BB49-B8BF26CDAE3D}"/>
              </a:ext>
            </a:extLst>
          </p:cNvPr>
          <p:cNvCxnSpPr>
            <a:cxnSpLocks/>
            <a:stCxn id="35" idx="3"/>
            <a:endCxn id="54" idx="1"/>
          </p:cNvCxnSpPr>
          <p:nvPr/>
        </p:nvCxnSpPr>
        <p:spPr>
          <a:xfrm flipV="1">
            <a:off x="6513400" y="4511753"/>
            <a:ext cx="384921" cy="614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BB3EE01-5CEF-41BA-AFC0-6AFF012EB47E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>
            <a:off x="6485467" y="3890435"/>
            <a:ext cx="412854" cy="621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421DDB6-A6CE-492B-91F7-A157FE44414A}"/>
              </a:ext>
            </a:extLst>
          </p:cNvPr>
          <p:cNvSpPr/>
          <p:nvPr/>
        </p:nvSpPr>
        <p:spPr>
          <a:xfrm>
            <a:off x="6898321" y="4170964"/>
            <a:ext cx="1305851" cy="681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6-channal</a:t>
            </a:r>
            <a:endParaRPr lang="zh-CN" altLang="en-US" dirty="0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79CF4FA2-1116-43B9-BDD2-921B2F94A7BB}"/>
              </a:ext>
            </a:extLst>
          </p:cNvPr>
          <p:cNvCxnSpPr>
            <a:cxnSpLocks/>
            <a:stCxn id="54" idx="3"/>
            <a:endCxn id="46" idx="1"/>
          </p:cNvCxnSpPr>
          <p:nvPr/>
        </p:nvCxnSpPr>
        <p:spPr>
          <a:xfrm flipV="1">
            <a:off x="8204172" y="4508551"/>
            <a:ext cx="156017" cy="3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5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24E7C-831B-4994-A6BF-4193CDEF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5527E-4696-4CB1-AD4D-1C8672680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Mask RCNN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82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2" name="Rectangle 2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ED897-DFB1-441C-A3B5-2953808E6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41628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系统框架</a:t>
            </a:r>
            <a:endParaRPr lang="en-US" altLang="zh-CN" sz="20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BF60220-A1BC-4125-9188-6A7D0330D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" r="8160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A81045-06FB-48EA-82C2-711B28AD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Faster RCNN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4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3BD40-3C0F-4F32-A696-349449E7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目标检测、实例分割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1A0DDED5-B1FF-4947-BA8B-2F06F8C321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4" b="2974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41ACAE-7B31-4286-B4BC-FEB7E3F9C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效果图</a:t>
            </a:r>
          </a:p>
        </p:txBody>
      </p:sp>
    </p:spTree>
    <p:extLst>
      <p:ext uri="{BB962C8B-B14F-4D97-AF65-F5344CB8AC3E}">
        <p14:creationId xmlns:p14="http://schemas.microsoft.com/office/powerpoint/2010/main" val="80822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BFF6DE-4A3C-4A0F-B276-D4F50570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5400" dirty="0"/>
              <a:t>Faster RCNN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C8F175-1A42-4F4E-9FC5-411769007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altLang="zh-CN" sz="2000" dirty="0"/>
              <a:t>Anchor</a:t>
            </a:r>
            <a:r>
              <a:rPr lang="zh-CN" altLang="en-US" sz="2000" dirty="0"/>
              <a:t>的生成方式</a:t>
            </a:r>
            <a:endParaRPr lang="en-US" altLang="zh-CN" sz="2000"/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4156594C-BCDA-4634-A2DA-586814C011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3" b="13573"/>
          <a:stretch>
            <a:fillRect/>
          </a:stretch>
        </p:blipFill>
        <p:spPr>
          <a:xfrm>
            <a:off x="5284606" y="1352720"/>
            <a:ext cx="6260963" cy="41525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63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7838AC-26C5-4193-BB30-19BB9D43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400" dirty="0"/>
              <a:t>Faster RCNN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C953C-3D64-42DE-9D2E-CA36F5AC6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400" dirty="0"/>
              <a:t>PRN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72CE32E-78ED-4FDF-AEC3-4CECC7BB6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02" y="640080"/>
            <a:ext cx="4869054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73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1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5" name="Picture 16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6" name="Picture 18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7" name="Rectangle 20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24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0" name="Rectangle 28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DFB7FF-2A98-443F-92C4-5F1BFE9D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400" dirty="0"/>
              <a:t>Mask RCNN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60163D-A0EF-4F87-B4D0-4B42DFB25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sz="1400" dirty="0"/>
              <a:t>框架</a:t>
            </a:r>
            <a:endParaRPr lang="en-US" altLang="zh-CN" sz="1400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C1CED10-C9E2-4B6A-8BD3-7D3CE36A5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195498"/>
            <a:ext cx="6269479" cy="446700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630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3AA7C-BE8D-4404-959C-9043A6C1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 RCNN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8D09A73-C734-4B9D-B0FB-035DF64A5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600" y="2336800"/>
            <a:ext cx="3166037" cy="3598863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45B0F7-6B37-4B77-A589-735ED8D60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反卷积</a:t>
            </a:r>
          </a:p>
        </p:txBody>
      </p:sp>
    </p:spTree>
    <p:extLst>
      <p:ext uri="{BB962C8B-B14F-4D97-AF65-F5344CB8AC3E}">
        <p14:creationId xmlns:p14="http://schemas.microsoft.com/office/powerpoint/2010/main" val="152436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51929-AD10-4A57-AE31-2F2D3ED7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毕设内容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9FFA3C-E717-4B34-8164-72F868DF6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实现基于</a:t>
            </a:r>
            <a:r>
              <a:rPr lang="en-US" altLang="zh-CN" dirty="0"/>
              <a:t>faster RCNN</a:t>
            </a:r>
            <a:r>
              <a:rPr lang="zh-CN" altLang="en-US" dirty="0"/>
              <a:t>的双波段的行人检测。用</a:t>
            </a:r>
            <a:r>
              <a:rPr lang="en-US" altLang="zh-CN" dirty="0" err="1"/>
              <a:t>pytorch</a:t>
            </a:r>
            <a:r>
              <a:rPr lang="zh-CN" altLang="en-US" dirty="0"/>
              <a:t>重构</a:t>
            </a:r>
            <a:r>
              <a:rPr lang="en-US" altLang="zh-CN" dirty="0" err="1"/>
              <a:t>caffe</a:t>
            </a:r>
            <a:r>
              <a:rPr lang="zh-CN" altLang="en-US" dirty="0"/>
              <a:t>代码。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179</Words>
  <Application>Microsoft Office PowerPoint</Application>
  <PresentationFormat>宽屏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柏林</vt:lpstr>
      <vt:lpstr>开题答辩</vt:lpstr>
      <vt:lpstr>参考文献</vt:lpstr>
      <vt:lpstr>Faster RCNN</vt:lpstr>
      <vt:lpstr>目标检测、实例分割</vt:lpstr>
      <vt:lpstr>Faster RCNN</vt:lpstr>
      <vt:lpstr>Faster RCNN</vt:lpstr>
      <vt:lpstr>Mask RCNN</vt:lpstr>
      <vt:lpstr>Mask RCNN</vt:lpstr>
      <vt:lpstr>毕设内容</vt:lpstr>
      <vt:lpstr>步骤</vt:lpstr>
      <vt:lpstr>改进方法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开题答辩</dc:title>
  <dc:creator>xhc279</dc:creator>
  <cp:lastModifiedBy>xhc279</cp:lastModifiedBy>
  <cp:revision>2</cp:revision>
  <dcterms:created xsi:type="dcterms:W3CDTF">2019-03-20T06:36:52Z</dcterms:created>
  <dcterms:modified xsi:type="dcterms:W3CDTF">2019-03-20T06:42:20Z</dcterms:modified>
</cp:coreProperties>
</file>