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303" r:id="rId2"/>
    <p:sldId id="367" r:id="rId3"/>
    <p:sldId id="374" r:id="rId4"/>
    <p:sldId id="375" r:id="rId5"/>
    <p:sldId id="376" r:id="rId6"/>
    <p:sldId id="377" r:id="rId7"/>
    <p:sldId id="378" r:id="rId8"/>
    <p:sldId id="353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CC"/>
    <a:srgbClr val="3333CC"/>
    <a:srgbClr val="33CCCC"/>
    <a:srgbClr val="88CC33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8" autoAdjust="0"/>
    <p:restoredTop sz="96408" autoAdjust="0"/>
  </p:normalViewPr>
  <p:slideViewPr>
    <p:cSldViewPr snapToGrid="0" snapToObjects="1">
      <p:cViewPr>
        <p:scale>
          <a:sx n="100" d="100"/>
          <a:sy n="100" d="100"/>
        </p:scale>
        <p:origin x="510" y="336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5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5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2" Type="http://schemas.openxmlformats.org/officeDocument/2006/relationships/image" Target="../media/image9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6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8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76.png"/><Relationship Id="rId26" Type="http://schemas.openxmlformats.org/officeDocument/2006/relationships/image" Target="../media/image60.png"/><Relationship Id="rId3" Type="http://schemas.openxmlformats.org/officeDocument/2006/relationships/image" Target="../media/image5.png"/><Relationship Id="rId21" Type="http://schemas.openxmlformats.org/officeDocument/2006/relationships/image" Target="../media/image91.png"/><Relationship Id="rId34" Type="http://schemas.openxmlformats.org/officeDocument/2006/relationships/image" Target="../media/image68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75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image" Target="../media/image9.png"/><Relationship Id="rId16" Type="http://schemas.openxmlformats.org/officeDocument/2006/relationships/image" Target="../media/image89.png"/><Relationship Id="rId20" Type="http://schemas.openxmlformats.org/officeDocument/2006/relationships/image" Target="../media/image90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3.png"/><Relationship Id="rId32" Type="http://schemas.openxmlformats.org/officeDocument/2006/relationships/image" Target="../media/image66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83.png"/><Relationship Id="rId19" Type="http://schemas.openxmlformats.org/officeDocument/2006/relationships/image" Target="../media/image77.png"/><Relationship Id="rId31" Type="http://schemas.openxmlformats.org/officeDocument/2006/relationships/image" Target="../media/image65.png"/><Relationship Id="rId4" Type="http://schemas.openxmlformats.org/officeDocument/2006/relationships/image" Target="../media/image6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58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1105" y="1502887"/>
            <a:ext cx="570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进度汇报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972786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2019.4.10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51832"/>
              </p:ext>
            </p:extLst>
          </p:nvPr>
        </p:nvGraphicFramePr>
        <p:xfrm>
          <a:off x="285750" y="892945"/>
          <a:ext cx="11668124" cy="464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Visio" r:id="rId3" imgW="13963785" imgH="5562690" progId="Visio.Drawing.15">
                  <p:embed/>
                </p:oleObj>
              </mc:Choice>
              <mc:Fallback>
                <p:oleObj name="Visio" r:id="rId3" imgW="13963785" imgH="55626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0" y="892945"/>
                        <a:ext cx="11668124" cy="4649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28787"/>
              </p:ext>
            </p:extLst>
          </p:nvPr>
        </p:nvGraphicFramePr>
        <p:xfrm>
          <a:off x="1064939" y="334969"/>
          <a:ext cx="10671719" cy="40954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59791">
                  <a:extLst>
                    <a:ext uri="{9D8B030D-6E8A-4147-A177-3AD203B41FA5}">
                      <a16:colId xmlns:a16="http://schemas.microsoft.com/office/drawing/2014/main" val="2838733282"/>
                    </a:ext>
                  </a:extLst>
                </a:gridCol>
                <a:gridCol w="2079896">
                  <a:extLst>
                    <a:ext uri="{9D8B030D-6E8A-4147-A177-3AD203B41FA5}">
                      <a16:colId xmlns:a16="http://schemas.microsoft.com/office/drawing/2014/main" val="395069905"/>
                    </a:ext>
                  </a:extLst>
                </a:gridCol>
                <a:gridCol w="1981891">
                  <a:extLst>
                    <a:ext uri="{9D8B030D-6E8A-4147-A177-3AD203B41FA5}">
                      <a16:colId xmlns:a16="http://schemas.microsoft.com/office/drawing/2014/main" val="1838807603"/>
                    </a:ext>
                  </a:extLst>
                </a:gridCol>
                <a:gridCol w="2450141">
                  <a:extLst>
                    <a:ext uri="{9D8B030D-6E8A-4147-A177-3AD203B41FA5}">
                      <a16:colId xmlns:a16="http://schemas.microsoft.com/office/drawing/2014/main" val="508464222"/>
                    </a:ext>
                  </a:extLst>
                </a:gridCol>
              </a:tblGrid>
              <a:tr h="803641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3333CC"/>
                          </a:solidFill>
                          <a:latin typeface="+mn-ea"/>
                          <a:ea typeface="+mn-ea"/>
                          <a:cs typeface="+mn-cs"/>
                        </a:rPr>
                        <a:t>Wh</a:t>
                      </a:r>
                      <a:r>
                        <a:rPr lang="en-US" altLang="zh-CN" sz="2400" b="1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ole</a:t>
                      </a:r>
                      <a:r>
                        <a:rPr lang="en-US" altLang="zh-CN" sz="2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b="1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4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Core </a:t>
                      </a:r>
                      <a:r>
                        <a:rPr lang="en-US" altLang="zh-CN" sz="2400" b="1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4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Enhance Dice</a:t>
                      </a:r>
                      <a:endParaRPr lang="zh-CN" altLang="en-US" sz="2400" kern="1200" dirty="0" smtClean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3659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1. </a:t>
                      </a:r>
                      <a:r>
                        <a:rPr lang="en-US" altLang="zh-CN" sz="2400" dirty="0" err="1" smtClean="0"/>
                        <a:t>DenseCNN</a:t>
                      </a:r>
                      <a:r>
                        <a:rPr lang="en-US" altLang="zh-CN" sz="2400" dirty="0" smtClean="0"/>
                        <a:t> (Brats 2017 HGG)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0.72(0.8016)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(0.7497)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0.81(0.7523)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7205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2. </a:t>
                      </a:r>
                      <a:r>
                        <a:rPr lang="en-US" altLang="zh-CN" sz="2400" dirty="0" err="1" smtClean="0"/>
                        <a:t>HyperDense</a:t>
                      </a:r>
                      <a:r>
                        <a:rPr lang="en-US" altLang="zh-CN" sz="2400" dirty="0" smtClean="0"/>
                        <a:t> (Brats</a:t>
                      </a:r>
                      <a:r>
                        <a:rPr lang="en-US" altLang="zh-CN" sz="2400" baseline="0" dirty="0" smtClean="0"/>
                        <a:t> 2017 HGG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0.8389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0.7968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0.7987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9004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反向连接</a:t>
                      </a:r>
                      <a:r>
                        <a:rPr lang="en-US" altLang="zh-CN" sz="2400" dirty="0" smtClean="0"/>
                        <a:t>(Brats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2017 HGG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0.8775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0.8271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9430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Dense </a:t>
                      </a:r>
                      <a:r>
                        <a:rPr lang="zh-CN" altLang="en-US" sz="2400" dirty="0" smtClean="0"/>
                        <a:t>反向连接</a:t>
                      </a:r>
                      <a:r>
                        <a:rPr lang="en-US" altLang="zh-CN" sz="2400" dirty="0" smtClean="0"/>
                        <a:t>(Brats</a:t>
                      </a:r>
                      <a:r>
                        <a:rPr lang="en-US" altLang="zh-CN" sz="2400" baseline="0" dirty="0" smtClean="0"/>
                        <a:t> 2017 HGG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0.8701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0.8393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0.8322</a:t>
                      </a:r>
                      <a:endParaRPr lang="en-US" altLang="zh-CN" sz="2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2751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9276" y="79744"/>
            <a:ext cx="390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比较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3067" y="4654052"/>
            <a:ext cx="11095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Chen </a:t>
            </a:r>
            <a:r>
              <a:rPr lang="en-US" altLang="zh-CN" sz="2000" dirty="0">
                <a:latin typeface="+mn-ea"/>
              </a:rPr>
              <a:t>L, Wu Y, </a:t>
            </a:r>
            <a:r>
              <a:rPr lang="en-US" altLang="zh-CN" sz="2000" dirty="0" err="1">
                <a:latin typeface="+mn-ea"/>
              </a:rPr>
              <a:t>DSouza</a:t>
            </a:r>
            <a:r>
              <a:rPr lang="en-US" altLang="zh-CN" sz="2000" dirty="0">
                <a:latin typeface="+mn-ea"/>
              </a:rPr>
              <a:t> A M, et al. MRI tumor segmentation with densely connected 3D </a:t>
            </a:r>
            <a:r>
              <a:rPr lang="en-US" altLang="zh-CN" sz="2000" dirty="0" smtClean="0">
                <a:latin typeface="+mn-ea"/>
              </a:rPr>
              <a:t>CNN[C</a:t>
            </a:r>
            <a:r>
              <a:rPr lang="en-US" altLang="zh-CN" sz="2000" dirty="0">
                <a:latin typeface="+mn-ea"/>
              </a:rPr>
              <a:t>]//Medical Imaging 2018: Image Processing. International Society for </a:t>
            </a:r>
            <a:r>
              <a:rPr lang="en-US" altLang="zh-CN" sz="2000" dirty="0" smtClean="0">
                <a:latin typeface="+mn-ea"/>
              </a:rPr>
              <a:t>Optics </a:t>
            </a:r>
            <a:r>
              <a:rPr lang="en-US" altLang="zh-CN" sz="2000" dirty="0">
                <a:latin typeface="+mn-ea"/>
              </a:rPr>
              <a:t>and Photonics, 2018, 10574: 105741F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Dolz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 J, </a:t>
            </a:r>
            <a:r>
              <a:rPr lang="en-US" altLang="zh-CN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Gopinath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 K, Yuan J, et al. </a:t>
            </a:r>
            <a:r>
              <a:rPr lang="en-US" altLang="zh-CN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HyperDense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-Net: A hyper-densely connected CNN for multi-modal image segmentation[J]. </a:t>
            </a:r>
            <a:r>
              <a:rPr lang="en-US" altLang="zh-CN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arXiv:1804.02967, 2018</a:t>
            </a:r>
            <a:r>
              <a:rPr lang="en-US" altLang="zh-CN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0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5" y="166066"/>
            <a:ext cx="4205400" cy="63776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17753" y="50073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9966"/>
                </a:solidFill>
              </a:rPr>
              <a:t>①</a:t>
            </a:r>
          </a:p>
        </p:txBody>
      </p:sp>
      <p:sp>
        <p:nvSpPr>
          <p:cNvPr id="6" name="矩形 5"/>
          <p:cNvSpPr/>
          <p:nvPr/>
        </p:nvSpPr>
        <p:spPr>
          <a:xfrm>
            <a:off x="2292674" y="33005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9966"/>
                </a:solidFill>
              </a:rPr>
              <a:t>②</a:t>
            </a:r>
          </a:p>
        </p:txBody>
      </p:sp>
      <p:sp>
        <p:nvSpPr>
          <p:cNvPr id="7" name="矩形 6"/>
          <p:cNvSpPr/>
          <p:nvPr/>
        </p:nvSpPr>
        <p:spPr>
          <a:xfrm>
            <a:off x="2232668" y="20419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9966"/>
                </a:solidFill>
              </a:rPr>
              <a:t>③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95" y="4054061"/>
            <a:ext cx="899100" cy="8991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11" y="2439397"/>
            <a:ext cx="1053106" cy="1250563"/>
          </a:xfrm>
          <a:prstGeom prst="rect">
            <a:avLst/>
          </a:prstGeom>
        </p:spPr>
      </p:pic>
      <p:cxnSp>
        <p:nvCxnSpPr>
          <p:cNvPr id="35" name="直接箭头连接符 34"/>
          <p:cNvCxnSpPr>
            <a:stCxn id="53" idx="2"/>
          </p:cNvCxnSpPr>
          <p:nvPr/>
        </p:nvCxnSpPr>
        <p:spPr>
          <a:xfrm>
            <a:off x="5788465" y="1837519"/>
            <a:ext cx="649603" cy="2230921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258103" y="54458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FLAIR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258871" y="49741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910679" y="45831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0408318" y="49741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T1ce</a:t>
            </a:r>
            <a:endParaRPr lang="zh-CN" altLang="en-US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02" y="818880"/>
            <a:ext cx="1245271" cy="124527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57" y="1654730"/>
            <a:ext cx="197168" cy="197168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5693257" y="1654730"/>
            <a:ext cx="190415" cy="182789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64" y="818880"/>
            <a:ext cx="1250563" cy="1250563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5" y="1654730"/>
            <a:ext cx="201476" cy="201476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7609845" y="1654730"/>
            <a:ext cx="201476" cy="20147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32" y="4065207"/>
            <a:ext cx="826886" cy="82688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05" y="818880"/>
            <a:ext cx="1269320" cy="126932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864" y="1671539"/>
            <a:ext cx="201035" cy="201035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9285864" y="1671098"/>
            <a:ext cx="201476" cy="20147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endCxn id="27" idx="0"/>
          </p:cNvCxnSpPr>
          <p:nvPr/>
        </p:nvCxnSpPr>
        <p:spPr>
          <a:xfrm>
            <a:off x="7713314" y="1856206"/>
            <a:ext cx="192231" cy="2197855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43" y="818880"/>
            <a:ext cx="1221449" cy="122144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67" y="1654730"/>
            <a:ext cx="180800" cy="1808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0838067" y="1654730"/>
            <a:ext cx="180800" cy="180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endCxn id="72" idx="0"/>
          </p:cNvCxnSpPr>
          <p:nvPr/>
        </p:nvCxnSpPr>
        <p:spPr>
          <a:xfrm>
            <a:off x="9435905" y="1872574"/>
            <a:ext cx="60644" cy="2181487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" idx="2"/>
          </p:cNvCxnSpPr>
          <p:nvPr/>
        </p:nvCxnSpPr>
        <p:spPr>
          <a:xfrm flipH="1">
            <a:off x="10871243" y="1835530"/>
            <a:ext cx="57224" cy="2244243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90" y="4054061"/>
            <a:ext cx="882118" cy="882118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83" y="4079773"/>
            <a:ext cx="935504" cy="9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07" y="277890"/>
            <a:ext cx="1250563" cy="12505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88" y="1113740"/>
            <a:ext cx="201476" cy="201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52" y="277889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91" y="324238"/>
            <a:ext cx="1053106" cy="12505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61788" y="1113740"/>
            <a:ext cx="201476" cy="20147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 flipV="1">
            <a:off x="9325257" y="997889"/>
            <a:ext cx="864495" cy="3764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图片 1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790" y="5385636"/>
            <a:ext cx="1080000" cy="1080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178" y="5382131"/>
            <a:ext cx="1080000" cy="1080000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76" y="5376199"/>
            <a:ext cx="1080000" cy="1080000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64" y="5385636"/>
            <a:ext cx="1080000" cy="1080000"/>
          </a:xfrm>
          <a:prstGeom prst="rect">
            <a:avLst/>
          </a:prstGeom>
        </p:spPr>
      </p:pic>
      <p:pic>
        <p:nvPicPr>
          <p:cNvPr id="148" name="图片 1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78" y="5395056"/>
            <a:ext cx="1080000" cy="1080000"/>
          </a:xfrm>
          <a:prstGeom prst="rect">
            <a:avLst/>
          </a:prstGeom>
        </p:spPr>
      </p:pic>
      <p:pic>
        <p:nvPicPr>
          <p:cNvPr id="149" name="图片 1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92" y="5409988"/>
            <a:ext cx="1080000" cy="1080000"/>
          </a:xfrm>
          <a:prstGeom prst="rect">
            <a:avLst/>
          </a:prstGeom>
        </p:spPr>
      </p:pic>
      <p:pic>
        <p:nvPicPr>
          <p:cNvPr id="150" name="图片 1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52" y="5403533"/>
            <a:ext cx="1080000" cy="1080000"/>
          </a:xfrm>
          <a:prstGeom prst="rect">
            <a:avLst/>
          </a:prstGeom>
        </p:spPr>
      </p:pic>
      <p:pic>
        <p:nvPicPr>
          <p:cNvPr id="151" name="图片 1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96" y="5391951"/>
            <a:ext cx="1080000" cy="1080000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14" y="5404730"/>
            <a:ext cx="1080000" cy="1080000"/>
          </a:xfrm>
          <a:prstGeom prst="rect">
            <a:avLst/>
          </a:prstGeom>
        </p:spPr>
      </p:pic>
      <p:pic>
        <p:nvPicPr>
          <p:cNvPr id="153" name="图片 1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2" y="5400387"/>
            <a:ext cx="1080000" cy="1080000"/>
          </a:xfrm>
          <a:prstGeom prst="rect">
            <a:avLst/>
          </a:prstGeom>
        </p:spPr>
      </p:pic>
      <p:pic>
        <p:nvPicPr>
          <p:cNvPr id="154" name="图片 1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30" y="4187810"/>
            <a:ext cx="1080000" cy="1080000"/>
          </a:xfrm>
          <a:prstGeom prst="rect">
            <a:avLst/>
          </a:prstGeom>
        </p:spPr>
      </p:pic>
      <p:pic>
        <p:nvPicPr>
          <p:cNvPr id="155" name="图片 15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008" y="4213472"/>
            <a:ext cx="1080000" cy="1080000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68" y="4213472"/>
            <a:ext cx="1080000" cy="1080000"/>
          </a:xfrm>
          <a:prstGeom prst="rect">
            <a:avLst/>
          </a:prstGeom>
        </p:spPr>
      </p:pic>
      <p:pic>
        <p:nvPicPr>
          <p:cNvPr id="157" name="图片 15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43" y="4216767"/>
            <a:ext cx="1080000" cy="1080000"/>
          </a:xfrm>
          <a:prstGeom prst="rect">
            <a:avLst/>
          </a:prstGeom>
        </p:spPr>
      </p:pic>
      <p:pic>
        <p:nvPicPr>
          <p:cNvPr id="158" name="图片 15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35" y="4224104"/>
            <a:ext cx="1080000" cy="1080000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78" y="4227070"/>
            <a:ext cx="1080000" cy="1080000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07" y="4264774"/>
            <a:ext cx="1080000" cy="1080000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20" y="4276024"/>
            <a:ext cx="1080000" cy="1080000"/>
          </a:xfrm>
          <a:prstGeom prst="rect">
            <a:avLst/>
          </a:prstGeom>
        </p:spPr>
      </p:pic>
      <p:pic>
        <p:nvPicPr>
          <p:cNvPr id="162" name="图片 16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0" y="4282522"/>
            <a:ext cx="1080000" cy="1080000"/>
          </a:xfrm>
          <a:prstGeom prst="rect">
            <a:avLst/>
          </a:prstGeom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2" y="4282522"/>
            <a:ext cx="1080000" cy="1080000"/>
          </a:xfrm>
          <a:prstGeom prst="rect">
            <a:avLst/>
          </a:prstGeom>
        </p:spPr>
      </p:pic>
      <p:pic>
        <p:nvPicPr>
          <p:cNvPr id="165" name="图片 16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5" y="1464553"/>
            <a:ext cx="1080000" cy="1080000"/>
          </a:xfrm>
          <a:prstGeom prst="rect">
            <a:avLst/>
          </a:prstGeom>
        </p:spPr>
      </p:pic>
      <p:pic>
        <p:nvPicPr>
          <p:cNvPr id="166" name="图片 16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5" y="1466665"/>
            <a:ext cx="1080000" cy="1080000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20" y="2601239"/>
            <a:ext cx="1080000" cy="1080000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94" y="2614582"/>
            <a:ext cx="1080000" cy="1080000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47" y="2614582"/>
            <a:ext cx="1080000" cy="1080000"/>
          </a:xfrm>
          <a:prstGeom prst="rect">
            <a:avLst/>
          </a:prstGeom>
        </p:spPr>
      </p:pic>
      <p:pic>
        <p:nvPicPr>
          <p:cNvPr id="170" name="图片 16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93" y="2627982"/>
            <a:ext cx="1080000" cy="1080000"/>
          </a:xfrm>
          <a:prstGeom prst="rect">
            <a:avLst/>
          </a:prstGeom>
        </p:spPr>
      </p:pic>
      <p:pic>
        <p:nvPicPr>
          <p:cNvPr id="171" name="图片 17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16" y="2649499"/>
            <a:ext cx="1080000" cy="1080000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0" y="2627982"/>
            <a:ext cx="1080000" cy="1080000"/>
          </a:xfrm>
          <a:prstGeom prst="rect">
            <a:avLst/>
          </a:prstGeom>
        </p:spPr>
      </p:pic>
      <p:pic>
        <p:nvPicPr>
          <p:cNvPr id="173" name="图片 17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94" y="1458318"/>
            <a:ext cx="1080000" cy="1080000"/>
          </a:xfrm>
          <a:prstGeom prst="rect">
            <a:avLst/>
          </a:prstGeom>
        </p:spPr>
      </p:pic>
      <p:pic>
        <p:nvPicPr>
          <p:cNvPr id="174" name="图片 17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71" y="1450081"/>
            <a:ext cx="1080000" cy="1080000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55" y="1450854"/>
            <a:ext cx="1080000" cy="1080000"/>
          </a:xfrm>
          <a:prstGeom prst="rect">
            <a:avLst/>
          </a:prstGeom>
        </p:spPr>
      </p:pic>
      <p:pic>
        <p:nvPicPr>
          <p:cNvPr id="176" name="图片 17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20" y="1466665"/>
            <a:ext cx="1080000" cy="1080000"/>
          </a:xfrm>
          <a:prstGeom prst="rect">
            <a:avLst/>
          </a:prstGeom>
        </p:spPr>
      </p:pic>
      <p:sp>
        <p:nvSpPr>
          <p:cNvPr id="177" name="矩形 176"/>
          <p:cNvSpPr/>
          <p:nvPr/>
        </p:nvSpPr>
        <p:spPr>
          <a:xfrm>
            <a:off x="640934" y="441014"/>
            <a:ext cx="415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9966"/>
                </a:solidFill>
              </a:rPr>
              <a:t>①</a:t>
            </a:r>
            <a:endParaRPr lang="zh-CN" altLang="en-US" b="1" dirty="0">
              <a:solidFill>
                <a:srgbClr val="339966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49529" y="967063"/>
            <a:ext cx="26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Bottom-up path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136833" y="3791411"/>
            <a:ext cx="26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Top-down path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24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07" y="277890"/>
            <a:ext cx="1250563" cy="12505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88" y="1113740"/>
            <a:ext cx="201476" cy="201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52" y="277889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91" y="324238"/>
            <a:ext cx="1053106" cy="12505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61788" y="1113740"/>
            <a:ext cx="201476" cy="20147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 flipV="1">
            <a:off x="9325257" y="997889"/>
            <a:ext cx="864495" cy="3764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>
          <a:xfrm>
            <a:off x="149529" y="967063"/>
            <a:ext cx="26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Bottom-up path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136833" y="3791411"/>
            <a:ext cx="26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Top-down path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0210" y="38455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9966"/>
                </a:solidFill>
              </a:rPr>
              <a:t>②</a:t>
            </a:r>
            <a:endParaRPr lang="zh-CN" altLang="en-US" b="1" dirty="0">
              <a:solidFill>
                <a:srgbClr val="339966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28" y="2649074"/>
            <a:ext cx="1080000" cy="10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60" y="2599648"/>
            <a:ext cx="1080000" cy="108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76" y="2589983"/>
            <a:ext cx="1080000" cy="108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47" y="2566656"/>
            <a:ext cx="1080000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19" y="2566656"/>
            <a:ext cx="1080000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2" y="2508728"/>
            <a:ext cx="1080000" cy="108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44" y="1486656"/>
            <a:ext cx="1080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60" y="1473511"/>
            <a:ext cx="1080000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76" y="1464555"/>
            <a:ext cx="1080000" cy="10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47" y="1428728"/>
            <a:ext cx="1080000" cy="108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63" y="1458157"/>
            <a:ext cx="1080000" cy="108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2" y="1464555"/>
            <a:ext cx="1080000" cy="1080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781" y="5411411"/>
            <a:ext cx="1080000" cy="10800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087" y="5411411"/>
            <a:ext cx="1080000" cy="1080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93" y="5411411"/>
            <a:ext cx="1080000" cy="1080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37" y="5411411"/>
            <a:ext cx="1080000" cy="10800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98" y="5411411"/>
            <a:ext cx="1080000" cy="10800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83" y="5411411"/>
            <a:ext cx="1080000" cy="10800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88" y="5411411"/>
            <a:ext cx="1080000" cy="1080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66" y="5411411"/>
            <a:ext cx="1080000" cy="10800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50" y="5411411"/>
            <a:ext cx="1080000" cy="10800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9" y="5411411"/>
            <a:ext cx="1080000" cy="10800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5" y="4269201"/>
            <a:ext cx="1080000" cy="10800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37" y="4253076"/>
            <a:ext cx="1080000" cy="10800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42" y="4269201"/>
            <a:ext cx="1080000" cy="10800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47" y="4253076"/>
            <a:ext cx="1080000" cy="10800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78" y="4253076"/>
            <a:ext cx="1080000" cy="108000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83" y="4253076"/>
            <a:ext cx="1080000" cy="108000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88" y="4253076"/>
            <a:ext cx="1080000" cy="108000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62" y="4253076"/>
            <a:ext cx="1080000" cy="10800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36" y="4253076"/>
            <a:ext cx="1080000" cy="1080000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9" y="425307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2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07" y="277890"/>
            <a:ext cx="1250563" cy="12505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88" y="1113740"/>
            <a:ext cx="201476" cy="201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52" y="277889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91" y="324238"/>
            <a:ext cx="1053106" cy="12505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61788" y="1113740"/>
            <a:ext cx="201476" cy="20147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 flipV="1">
            <a:off x="9325257" y="997889"/>
            <a:ext cx="864495" cy="3764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>
          <a:xfrm>
            <a:off x="149529" y="967063"/>
            <a:ext cx="26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Bottom-up path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136833" y="3791411"/>
            <a:ext cx="26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Top-down path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4725" y="3736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9966"/>
                </a:solidFill>
              </a:rPr>
              <a:t>③</a:t>
            </a:r>
            <a:endParaRPr lang="zh-CN" altLang="en-US" sz="2400" b="1" dirty="0">
              <a:solidFill>
                <a:srgbClr val="33996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53" y="2711411"/>
            <a:ext cx="1080000" cy="108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34" y="2711411"/>
            <a:ext cx="1080000" cy="108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04" y="2708025"/>
            <a:ext cx="1080000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01" y="2681081"/>
            <a:ext cx="1080000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46" y="2650750"/>
            <a:ext cx="1080000" cy="108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657997"/>
            <a:ext cx="1080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34" y="1528453"/>
            <a:ext cx="1080000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07" y="1528453"/>
            <a:ext cx="1080000" cy="10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04" y="1528453"/>
            <a:ext cx="1080000" cy="108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01" y="1528453"/>
            <a:ext cx="1080000" cy="108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73" y="1528453"/>
            <a:ext cx="1080000" cy="108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1528453"/>
            <a:ext cx="1080000" cy="1080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686" y="5490693"/>
            <a:ext cx="1080000" cy="108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847" y="5490693"/>
            <a:ext cx="1080000" cy="108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30" y="5535606"/>
            <a:ext cx="1080000" cy="1080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10" y="5551839"/>
            <a:ext cx="1080000" cy="108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04" y="5535606"/>
            <a:ext cx="1080000" cy="1080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38" y="5535606"/>
            <a:ext cx="1080000" cy="1080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73" y="5535606"/>
            <a:ext cx="1080000" cy="10800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73" y="5560680"/>
            <a:ext cx="1080000" cy="1080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46" y="5560680"/>
            <a:ext cx="1080000" cy="1080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6" y="5560680"/>
            <a:ext cx="1080000" cy="1080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819" y="4356034"/>
            <a:ext cx="1080000" cy="10800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16" y="4356034"/>
            <a:ext cx="1080000" cy="1080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13" y="4356034"/>
            <a:ext cx="1080000" cy="10800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10" y="4356034"/>
            <a:ext cx="1080000" cy="1080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07" y="4356034"/>
            <a:ext cx="1080000" cy="1080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04" y="4356034"/>
            <a:ext cx="1080000" cy="1080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00" y="4356034"/>
            <a:ext cx="1080000" cy="1080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73" y="4356034"/>
            <a:ext cx="1080000" cy="1080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46" y="4356034"/>
            <a:ext cx="1080000" cy="1080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435603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4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15428</TotalTime>
  <Words>156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微软雅黑</vt:lpstr>
      <vt:lpstr>Arial</vt:lpstr>
      <vt:lpstr>Rockwell</vt:lpstr>
      <vt:lpstr>Segoe UI</vt:lpstr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889</cp:revision>
  <dcterms:created xsi:type="dcterms:W3CDTF">2015-08-18T02:51:41Z</dcterms:created>
  <dcterms:modified xsi:type="dcterms:W3CDTF">2019-04-10T06:38:02Z</dcterms:modified>
  <cp:category/>
</cp:coreProperties>
</file>