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2" r:id="rId4"/>
    <p:sldId id="276" r:id="rId5"/>
    <p:sldId id="278" r:id="rId6"/>
    <p:sldId id="273" r:id="rId7"/>
    <p:sldId id="269" r:id="rId8"/>
    <p:sldId id="274" r:id="rId9"/>
    <p:sldId id="267" r:id="rId10"/>
    <p:sldId id="271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660"/>
  </p:normalViewPr>
  <p:slideViewPr>
    <p:cSldViewPr snapToGrid="0">
      <p:cViewPr>
        <p:scale>
          <a:sx n="66" d="100"/>
          <a:sy n="66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DCE57-ECB8-4FBF-8B23-A636D632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F9EE2-5657-40A9-B6A5-6F8AC5E9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2167-101E-48DA-B64F-1D95F0F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78FDE-3255-4368-9F12-CAB28CE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F2CF-443A-4F94-A2EF-26D2F14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E6892-0844-4C3E-8440-5B0BF1B0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EFE9E-45D5-4924-BDF6-3BB7DF8C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88BFA-73AD-43C1-8B0F-1D200EDA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CEC1F-3884-443E-929B-0773872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364DA-9268-46B1-83B6-4DF38A2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A976B-C3BB-4ABD-ABB5-C906C023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48DCF-B22D-40A8-89B9-D28538755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95A69-3B8F-4B53-9F0F-AD77491D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D47F-C662-4414-9356-47DDE40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C9430-9F47-4B1E-9EE4-876C9CB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3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74F4-942B-477B-82C0-771F687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57718-946A-4D7F-B0BD-4A1E5D5E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35859-17F4-4D33-BF3F-2E5E4C6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ABFA1-D02E-4AA4-A96C-DDB9B795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9F701-FBF1-4E5F-96E0-CAEE6DB7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DAB3-C818-40FF-9CC1-04C09C70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A03DA-74F5-4B0F-A2FB-002911B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1EB2B-42AD-4F0A-9702-6C7F68BB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730C2-5C65-4163-BA05-288EF19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74CA-459A-4096-837E-D48A4C23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E76C-FC64-46B2-81AE-F5C0078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F816-136D-4FD6-8FEB-FCBBCA5C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33CEC-A0D3-4FD5-9E5C-5E4E058F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CF4D8-E84B-49A8-BD3F-D2AA5BEA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2BB1C-336F-4152-9371-61B7C88F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2A9B6-9960-4475-9F78-00B197E1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AC93A-687C-4814-AC36-79238EE5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0B54C-5F2C-4CAB-AF65-8B892B0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16D65-7CCC-44E9-A347-3D2BDE65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456B17-4701-4F56-ACA7-08ACD666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96B82-1ACA-468E-AD4E-D30CF324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4D89C-3E85-4EAB-B64C-3E708746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83CE6-CC74-4EA3-AE7E-283EC88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50281C-D12D-4E79-9BDA-C64C721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A92F-8918-4E13-8590-0DF4491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1D523-8AB7-4690-B167-A57FAE18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333E1-4591-4A61-96EC-A5A3CED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402DE-3F6E-4669-AC28-668F39C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5C5854-E302-4AE7-A127-EEB30081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F81D33-3B0C-45B1-8AAA-D51E192C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E74BA-95C0-4517-8A15-18DF422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4D4F-F66B-46C0-BDD4-76B2A3AF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748CC-56D5-493D-A458-47F323D3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9739F-515E-46B4-8030-78A8FF2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EA73-7AB3-471E-A7D8-84CA182B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29D9F-960B-402F-A596-E6B8D844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EEF2D-574B-408D-8F9F-090030C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E24C8-0C16-4DE2-B041-B421B3A1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213D7-9E8B-4AAA-BA4C-192E6150E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060CD-69DE-41D3-9701-AB7C6E3E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ECD1A-3606-4876-988A-1511B41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27DD9-B652-46A3-B85B-814AE15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CA55C-6903-4CE6-94FD-3C92728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F0E42-1DC5-468C-9F3A-E0D76ECB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36A8F-9B71-45E3-B6D9-ACDF11AA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E0AA8-5A4E-4241-9576-AD02497F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6DB1-832E-4790-9176-16869F9F22F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2BE27-AABC-46E5-92F5-886F16A6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BF41-195A-4BAA-A1AD-842DA28E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DCBBC5-B336-41DB-A137-FF06B3C6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42" y="749160"/>
            <a:ext cx="6581775" cy="18192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FF3FD0-CBE0-4AA3-B7FC-178AC855A1D9}"/>
              </a:ext>
            </a:extLst>
          </p:cNvPr>
          <p:cNvSpPr/>
          <p:nvPr/>
        </p:nvSpPr>
        <p:spPr>
          <a:xfrm>
            <a:off x="2968353" y="379828"/>
            <a:ext cx="569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2017 IEEE International Conference on Computer Vision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CD834-3AB6-4F40-A161-E62C772E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892047"/>
            <a:ext cx="8458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527FC4-A8B2-4613-938D-BFBA2F31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074545"/>
            <a:ext cx="10001250" cy="4038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575CD1-CAE9-4929-9D23-13245A52BE74}"/>
              </a:ext>
            </a:extLst>
          </p:cNvPr>
          <p:cNvSpPr/>
          <p:nvPr/>
        </p:nvSpPr>
        <p:spPr>
          <a:xfrm>
            <a:off x="10674595" y="10088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旷视科技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88FD4-00C9-4246-AA5A-FA04381E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59" y="312420"/>
            <a:ext cx="9144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3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E15435-2C9F-4C6F-8416-4EE48774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4" y="1018872"/>
            <a:ext cx="6648450" cy="32575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FAACE26-165D-42FD-8E0D-6DD47E961077}"/>
              </a:ext>
            </a:extLst>
          </p:cNvPr>
          <p:cNvSpPr/>
          <p:nvPr/>
        </p:nvSpPr>
        <p:spPr>
          <a:xfrm>
            <a:off x="337625" y="372541"/>
            <a:ext cx="1086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Fusenet: Incorporating depth into semantic segmentation via fusionbased cnn architecture.</a:t>
            </a:r>
            <a:endParaRPr lang="en-US" altLang="zh-CN" b="1" dirty="0"/>
          </a:p>
          <a:p>
            <a:r>
              <a:rPr lang="zh-CN" altLang="en-US" dirty="0"/>
              <a:t> C. Hazirbas, L. Ma, C. Domokos, and D. Cremers.</a:t>
            </a:r>
            <a:r>
              <a:rPr lang="zh-CN" altLang="en-US" b="1" dirty="0"/>
              <a:t> </a:t>
            </a:r>
            <a:r>
              <a:rPr lang="zh-CN" altLang="en-US" dirty="0"/>
              <a:t>In Proc. ACCV, volume 2, 2016. 1, 2, 3, 7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F7FEED-965D-42F3-B849-B5EAE881C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2522"/>
            <a:ext cx="5600740" cy="15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970769-6EC8-428E-8BBF-CE8B9412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4" y="609230"/>
            <a:ext cx="9580736" cy="56395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211382B-89D9-4B12-8320-80B01F443DA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/>
          <a:srcRect l="11846"/>
          <a:stretch/>
        </p:blipFill>
        <p:spPr>
          <a:xfrm>
            <a:off x="10160000" y="2143805"/>
            <a:ext cx="2032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632317-7EF5-464C-B143-423BB961D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7051"/>
              </p:ext>
            </p:extLst>
          </p:nvPr>
        </p:nvGraphicFramePr>
        <p:xfrm>
          <a:off x="2032000" y="24919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93419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27705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8172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1683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282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原始级联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级联</a:t>
                      </a:r>
                      <a:r>
                        <a:rPr lang="en-US" altLang="zh-CN" dirty="0"/>
                        <a:t>+1X1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级联</a:t>
                      </a:r>
                      <a:r>
                        <a:rPr lang="en-US" altLang="zh-CN" dirty="0"/>
                        <a:t>+3X3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级联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ResNet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4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2184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60F160E-32AB-4FAA-8057-DD2AE250005E}"/>
              </a:ext>
            </a:extLst>
          </p:cNvPr>
          <p:cNvSpPr/>
          <p:nvPr/>
        </p:nvSpPr>
        <p:spPr>
          <a:xfrm>
            <a:off x="2930188" y="1522356"/>
            <a:ext cx="605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Data:A_200 </a:t>
            </a:r>
            <a:r>
              <a:rPr lang="zh-CN" altLang="en-US" dirty="0"/>
              <a:t>      </a:t>
            </a:r>
            <a:r>
              <a:rPr lang="en-US" altLang="zh-CN" dirty="0" err="1"/>
              <a:t>batchsize</a:t>
            </a:r>
            <a:r>
              <a:rPr lang="en-US" altLang="zh-CN" dirty="0"/>
              <a:t> =2     size=320*320    epoch=140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C4AA481-3CD8-44E6-BD7E-B7B94D981056}"/>
              </a:ext>
            </a:extLst>
          </p:cNvPr>
          <p:cNvSpPr txBox="1">
            <a:spLocks/>
          </p:cNvSpPr>
          <p:nvPr/>
        </p:nvSpPr>
        <p:spPr>
          <a:xfrm>
            <a:off x="1186375" y="370368"/>
            <a:ext cx="9144000" cy="1019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Fuse</a:t>
            </a:r>
            <a:r>
              <a:rPr lang="zh-CN" altLang="en-US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模块对比实验</a:t>
            </a:r>
            <a:br>
              <a:rPr lang="en-US" altLang="zh-CN" sz="3600" dirty="0"/>
            </a:br>
            <a:endParaRPr lang="zh-CN" altLang="en-US" sz="25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7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21FFA6-27A2-4E37-A8D8-26C5507FA3FB}"/>
              </a:ext>
            </a:extLst>
          </p:cNvPr>
          <p:cNvSpPr/>
          <p:nvPr/>
        </p:nvSpPr>
        <p:spPr>
          <a:xfrm>
            <a:off x="0" y="388592"/>
            <a:ext cx="970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Ground Truth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26511A-8ED5-4AE2-8BEF-A02D03A2B7F6}"/>
              </a:ext>
            </a:extLst>
          </p:cNvPr>
          <p:cNvSpPr/>
          <p:nvPr/>
        </p:nvSpPr>
        <p:spPr>
          <a:xfrm>
            <a:off x="0" y="1731331"/>
            <a:ext cx="759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原始级联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4E3337-A8B7-480F-B09D-5795DEFC8C18}"/>
              </a:ext>
            </a:extLst>
          </p:cNvPr>
          <p:cNvSpPr/>
          <p:nvPr/>
        </p:nvSpPr>
        <p:spPr>
          <a:xfrm>
            <a:off x="-14068" y="5145489"/>
            <a:ext cx="970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Fuse</a:t>
            </a:r>
          </a:p>
          <a:p>
            <a:r>
              <a:rPr lang="en-US" altLang="zh-CN" b="1" dirty="0" err="1"/>
              <a:t>ResNet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F056C1-A1F5-4024-9874-81408F347BC4}"/>
              </a:ext>
            </a:extLst>
          </p:cNvPr>
          <p:cNvSpPr/>
          <p:nvPr/>
        </p:nvSpPr>
        <p:spPr>
          <a:xfrm>
            <a:off x="-14068" y="3703515"/>
            <a:ext cx="970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Fuse</a:t>
            </a:r>
          </a:p>
          <a:p>
            <a:r>
              <a:rPr lang="en-US" altLang="zh-CN" b="1" dirty="0"/>
              <a:t>1X1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B75259-562D-4A7E-8E62-EC61D66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68" y="1630485"/>
            <a:ext cx="10487025" cy="152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AC9648-083F-444D-890C-C41E7B2E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68" y="356157"/>
            <a:ext cx="10582275" cy="1143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8605F2-7F4B-4D9A-B724-4606E0DB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68" y="3154485"/>
            <a:ext cx="10496550" cy="1514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77562C-9B13-4F1C-A722-D2BEF7A1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21" y="4727575"/>
            <a:ext cx="10506075" cy="151447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F4DEA65-9240-43B5-B54C-755D074A177C}"/>
              </a:ext>
            </a:extLst>
          </p:cNvPr>
          <p:cNvSpPr/>
          <p:nvPr/>
        </p:nvSpPr>
        <p:spPr>
          <a:xfrm>
            <a:off x="7399606" y="4668960"/>
            <a:ext cx="829994" cy="5585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859BBCD-8BA3-4032-B89B-0568A5489C74}"/>
              </a:ext>
            </a:extLst>
          </p:cNvPr>
          <p:cNvSpPr/>
          <p:nvPr/>
        </p:nvSpPr>
        <p:spPr>
          <a:xfrm>
            <a:off x="4377398" y="5233515"/>
            <a:ext cx="829994" cy="5585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C843192-2F70-4974-8D13-10BE3F7A0D55}"/>
              </a:ext>
            </a:extLst>
          </p:cNvPr>
          <p:cNvSpPr/>
          <p:nvPr/>
        </p:nvSpPr>
        <p:spPr>
          <a:xfrm>
            <a:off x="9876106" y="1977117"/>
            <a:ext cx="1147494" cy="1095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D11E9B-5EF2-4F94-A1A7-CE7ADDF2D220}"/>
              </a:ext>
            </a:extLst>
          </p:cNvPr>
          <p:cNvSpPr/>
          <p:nvPr/>
        </p:nvSpPr>
        <p:spPr>
          <a:xfrm>
            <a:off x="9946760" y="4948237"/>
            <a:ext cx="1147494" cy="1095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7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EAEF93-7D96-47DF-8336-DDBB8984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384855"/>
            <a:ext cx="5962650" cy="2314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DF9981-7124-4A07-BB8D-97A8A6A11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85" y="2567894"/>
            <a:ext cx="5493427" cy="42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3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g-blog.csdn.net/20180310092544911">
            <a:extLst>
              <a:ext uri="{FF2B5EF4-FFF2-40B4-BE49-F238E27FC236}">
                <a16:creationId xmlns:a16="http://schemas.microsoft.com/office/drawing/2014/main" id="{D919B914-8893-40CD-B704-DC01A5F5F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07" b="2026"/>
          <a:stretch/>
        </p:blipFill>
        <p:spPr bwMode="auto">
          <a:xfrm>
            <a:off x="1209821" y="1"/>
            <a:ext cx="102553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8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DDB729-AE40-4694-9FAA-BCFC86AC0B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2702" y="309490"/>
            <a:ext cx="9015046" cy="58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FBAD114-3B1D-49B1-8C28-636E3122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769815"/>
            <a:ext cx="8743950" cy="2924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6A7D22E-6B78-4A2E-B221-0AFE6942A195}"/>
              </a:ext>
            </a:extLst>
          </p:cNvPr>
          <p:cNvSpPr/>
          <p:nvPr/>
        </p:nvSpPr>
        <p:spPr>
          <a:xfrm>
            <a:off x="8238977" y="123484"/>
            <a:ext cx="3735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978-1-5386-1737-3/18/$31.00 c</a:t>
            </a:r>
          </a:p>
          <a:p>
            <a:r>
              <a:rPr lang="zh-CN" altLang="en-US" dirty="0"/>
              <a:t>2018 IEEE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C05FDF-001B-4030-9677-AD8E26C5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" y="3142122"/>
            <a:ext cx="9618345" cy="35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122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对比实验 0 验证红外信息有效性 </dc:title>
  <dc:creator>meng kang</dc:creator>
  <cp:lastModifiedBy>meng kang</cp:lastModifiedBy>
  <cp:revision>76</cp:revision>
  <dcterms:created xsi:type="dcterms:W3CDTF">2019-05-06T01:06:12Z</dcterms:created>
  <dcterms:modified xsi:type="dcterms:W3CDTF">2019-05-29T03:48:12Z</dcterms:modified>
</cp:coreProperties>
</file>