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7"/>
  </p:notesMasterIdLst>
  <p:sldIdLst>
    <p:sldId id="273" r:id="rId2"/>
    <p:sldId id="274" r:id="rId3"/>
    <p:sldId id="275" r:id="rId4"/>
    <p:sldId id="266" r:id="rId5"/>
    <p:sldId id="276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7055" autoAdjust="0"/>
  </p:normalViewPr>
  <p:slideViewPr>
    <p:cSldViewPr>
      <p:cViewPr varScale="1">
        <p:scale>
          <a:sx n="84" d="100"/>
          <a:sy n="84" d="100"/>
        </p:scale>
        <p:origin x="-142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E7FD1-329C-442A-865F-606706CC9D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01851-CD6B-47E8-9DA1-B8AF7902D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38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文献汇报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448872" cy="175260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                                                      </a:t>
            </a:r>
            <a:endParaRPr lang="en-US" altLang="zh-CN" sz="2400" dirty="0" smtClean="0"/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                    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高铭阳</a:t>
            </a:r>
            <a:endParaRPr lang="en-US" altLang="zh-CN" sz="24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                           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2019.05.29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02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50213"/>
            <a:ext cx="5739928" cy="94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73342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25" y="2708920"/>
            <a:ext cx="8185038" cy="273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5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96" y="4581128"/>
            <a:ext cx="77057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96752"/>
            <a:ext cx="515302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409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980728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这</a:t>
            </a:r>
            <a:r>
              <a:rPr lang="zh-CN" altLang="en-US" dirty="0"/>
              <a:t>篇文章最大特点是通过比较生成图像和异常图像，通过它们的差异来更新输入</a:t>
            </a:r>
            <a:r>
              <a:rPr lang="en-US" altLang="zh-CN" dirty="0"/>
              <a:t>GAN</a:t>
            </a:r>
            <a:r>
              <a:rPr lang="zh-CN" altLang="en-US" dirty="0"/>
              <a:t>的噪声，以此得到异常图相对应的正常图，这样甚至可以找到异常的位置。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60848"/>
            <a:ext cx="41910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761" y="2924944"/>
            <a:ext cx="1809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558" y="2924944"/>
            <a:ext cx="31051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45024"/>
            <a:ext cx="25431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75" y="3624255"/>
            <a:ext cx="358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1003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28956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1519098"/>
            <a:ext cx="37433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68" y="2276872"/>
            <a:ext cx="86106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277" y="4445400"/>
            <a:ext cx="2448272" cy="310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367982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还可以通过下式来找到异常区域的位置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66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</TotalTime>
  <Words>64</Words>
  <Application>Microsoft Office PowerPoint</Application>
  <PresentationFormat>全屏显示(4:3)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文献汇报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 Yang</dc:creator>
  <cp:lastModifiedBy>Ming Yang</cp:lastModifiedBy>
  <cp:revision>52</cp:revision>
  <dcterms:created xsi:type="dcterms:W3CDTF">2019-01-07T15:21:41Z</dcterms:created>
  <dcterms:modified xsi:type="dcterms:W3CDTF">2019-05-28T13:54:59Z</dcterms:modified>
</cp:coreProperties>
</file>