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7"/>
  </p:notesMasterIdLst>
  <p:sldIdLst>
    <p:sldId id="273" r:id="rId2"/>
    <p:sldId id="274" r:id="rId3"/>
    <p:sldId id="277" r:id="rId4"/>
    <p:sldId id="275" r:id="rId5"/>
    <p:sldId id="266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7055" autoAdjust="0"/>
  </p:normalViewPr>
  <p:slideViewPr>
    <p:cSldViewPr>
      <p:cViewPr varScale="1">
        <p:scale>
          <a:sx n="84" d="100"/>
          <a:sy n="84" d="100"/>
        </p:scale>
        <p:origin x="-1421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E7FD1-329C-442A-865F-606706CC9DFF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01851-CD6B-47E8-9DA1-B8AF7902D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389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文献汇报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448872" cy="1752600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                                                      </a:t>
            </a:r>
            <a:endParaRPr lang="en-US" altLang="zh-CN" sz="2400" dirty="0" smtClean="0"/>
          </a:p>
          <a:p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                             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高铭阳</a:t>
            </a:r>
            <a:endParaRPr lang="en-US" altLang="zh-CN" sz="24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                                   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2019.06.05</a:t>
            </a:r>
            <a:endParaRPr lang="zh-CN" altLang="en-US" sz="24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023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50213"/>
            <a:ext cx="5739928" cy="94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68760"/>
            <a:ext cx="733425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25" y="2708920"/>
            <a:ext cx="8185038" cy="2737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15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76" y="404664"/>
            <a:ext cx="72072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2780928"/>
            <a:ext cx="6457950" cy="239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75" y="1412776"/>
            <a:ext cx="6918399" cy="49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790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39" y="692696"/>
            <a:ext cx="7765569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221088"/>
            <a:ext cx="1714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691" y="4121075"/>
            <a:ext cx="29241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33" y="5085184"/>
            <a:ext cx="161925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691" y="4951834"/>
            <a:ext cx="29241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50" y="5661248"/>
            <a:ext cx="615315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409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692696"/>
            <a:ext cx="7632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       </a:t>
            </a:r>
            <a:r>
              <a:rPr lang="zh-CN" altLang="en-US" sz="2000" b="1" dirty="0" smtClean="0"/>
              <a:t>异常检测</a:t>
            </a:r>
            <a:endParaRPr lang="zh-CN" altLang="en-US" sz="20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664" y="1582615"/>
            <a:ext cx="27908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20888"/>
            <a:ext cx="300037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392313"/>
            <a:ext cx="37814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077" y="3429000"/>
            <a:ext cx="5713813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10030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763</TotalTime>
  <Words>12</Words>
  <Application>Microsoft Office PowerPoint</Application>
  <PresentationFormat>全屏显示(4:3)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文献汇报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Ming Yang</dc:creator>
  <cp:lastModifiedBy>Ming Yang</cp:lastModifiedBy>
  <cp:revision>55</cp:revision>
  <dcterms:created xsi:type="dcterms:W3CDTF">2019-01-07T15:21:41Z</dcterms:created>
  <dcterms:modified xsi:type="dcterms:W3CDTF">2019-06-04T13:47:58Z</dcterms:modified>
</cp:coreProperties>
</file>