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303" r:id="rId2"/>
    <p:sldId id="367" r:id="rId3"/>
    <p:sldId id="374" r:id="rId4"/>
    <p:sldId id="375" r:id="rId5"/>
    <p:sldId id="385" r:id="rId6"/>
    <p:sldId id="387" r:id="rId7"/>
    <p:sldId id="382" r:id="rId8"/>
    <p:sldId id="390" r:id="rId9"/>
    <p:sldId id="388" r:id="rId10"/>
    <p:sldId id="389" r:id="rId11"/>
    <p:sldId id="353" r:id="rId12"/>
  </p:sldIdLst>
  <p:sldSz cx="12192000" cy="6858000"/>
  <p:notesSz cx="6858000" cy="9144000"/>
  <p:embeddedFontLst>
    <p:embeddedFont>
      <p:font typeface="Rockwell" panose="02060603020205020403" pitchFamily="18" charset="0"/>
      <p:regular r:id="rId15"/>
      <p:bold r:id="rId16"/>
      <p:italic r:id="rId17"/>
      <p:boldItalic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8" autoAdjust="0"/>
    <p:restoredTop sz="96408" autoAdjust="0"/>
  </p:normalViewPr>
  <p:slideViewPr>
    <p:cSldViewPr snapToGrid="0" snapToObjects="1">
      <p:cViewPr varScale="1">
        <p:scale>
          <a:sx n="84" d="100"/>
          <a:sy n="84" d="100"/>
        </p:scale>
        <p:origin x="414" y="78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rbrains18.isi.uu.n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1415" y="1254308"/>
            <a:ext cx="846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文献</a:t>
            </a:r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291299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2019.6.26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实验结果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4" y="1588770"/>
            <a:ext cx="11221479" cy="43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文献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0025" y="215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1570" y="1517892"/>
            <a:ext cx="105262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Li </a:t>
            </a:r>
            <a:r>
              <a:rPr lang="en-US" altLang="zh-CN" sz="28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Jingcong</a:t>
            </a:r>
            <a:r>
              <a:rPr lang="en-US" altLang="zh-CN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</a:rPr>
              <a:t>Yu </a:t>
            </a:r>
            <a:r>
              <a:rPr lang="en-US" altLang="zh-CN" sz="2800" dirty="0" smtClean="0">
                <a:solidFill>
                  <a:srgbClr val="C00000"/>
                </a:solidFill>
                <a:latin typeface="Arial" panose="020B0604020202020204" pitchFamily="34" charset="0"/>
              </a:rPr>
              <a:t>Zhu Liang</a:t>
            </a:r>
            <a:r>
              <a:rPr lang="en-US" altLang="zh-CN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Gu</a:t>
            </a:r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Zhenghui</a:t>
            </a:r>
            <a:r>
              <a:rPr lang="en-US" altLang="zh-CN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et al. </a:t>
            </a:r>
            <a:r>
              <a:rPr lang="en-US" altLang="zh-CN" sz="3200" dirty="0">
                <a:solidFill>
                  <a:srgbClr val="FF6600"/>
                </a:solidFill>
                <a:latin typeface="Arial" panose="020B0604020202020204" pitchFamily="34" charset="0"/>
              </a:rPr>
              <a:t>MMAN: Multi-modality aggregation network for brain segmentation from MR images</a:t>
            </a:r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[J]. </a:t>
            </a:r>
            <a:r>
              <a:rPr lang="en-US" altLang="zh-CN" sz="2800" dirty="0" err="1">
                <a:solidFill>
                  <a:srgbClr val="00B050"/>
                </a:solidFill>
                <a:latin typeface="Arial" panose="020B0604020202020204" pitchFamily="34" charset="0"/>
              </a:rPr>
              <a:t>Neurocomputing</a:t>
            </a:r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, 2019, 358: 10-19.</a:t>
            </a:r>
            <a:endParaRPr lang="zh-CN" altLang="en-US" sz="2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4326" y="5290608"/>
            <a:ext cx="763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俞祝良  华南理工大学 自动化科学与工程学院</a:t>
            </a:r>
            <a:endParaRPr lang="zh-CN" altLang="en-US" sz="2800" dirty="0"/>
          </a:p>
        </p:txBody>
      </p:sp>
      <p:pic>
        <p:nvPicPr>
          <p:cNvPr id="6146" name="Picture 2" descr="http://www2.scut.edu.cn/_upload/site/364/logo_w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47" y="3823855"/>
            <a:ext cx="6496038" cy="10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问题阐述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1398" y="2014347"/>
            <a:ext cx="6354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手工分割脑组织耗时、无聊、主观性太强</a:t>
            </a:r>
            <a:endParaRPr lang="en-US" altLang="zh-CN" sz="2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边界模糊、解剖结构复杂、个体差异大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305246" y="3265708"/>
            <a:ext cx="759124" cy="104379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74557" y="4729868"/>
            <a:ext cx="683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提出多尺度聚合网络来提取多尺度特征，利用多模态互补信息</a:t>
            </a:r>
            <a:endParaRPr lang="en-US" altLang="zh-CN" sz="2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latin typeface="+mn-ea"/>
              </a:rPr>
              <a:t>MRBrainS</a:t>
            </a:r>
            <a:r>
              <a:rPr lang="en-US" altLang="zh-CN" sz="2400" dirty="0" smtClean="0">
                <a:latin typeface="+mn-ea"/>
              </a:rPr>
              <a:t> Challenge </a:t>
            </a:r>
            <a:r>
              <a:rPr lang="zh-CN" altLang="en-US" sz="2400" dirty="0" smtClean="0">
                <a:latin typeface="+mn-ea"/>
              </a:rPr>
              <a:t>第二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490" y="1301595"/>
            <a:ext cx="312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6600"/>
                </a:solidFill>
              </a:rPr>
              <a:t>脑组织分割</a:t>
            </a:r>
            <a:endParaRPr lang="zh-CN" alt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模型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225914"/>
            <a:ext cx="5422746" cy="53920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9" y="2983230"/>
            <a:ext cx="5744891" cy="22380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000" y="1508761"/>
            <a:ext cx="430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为了能够聚合多尺度特征，提出 </a:t>
            </a:r>
            <a:r>
              <a:rPr lang="en-US" altLang="zh-CN" sz="2400" dirty="0" smtClean="0">
                <a:latin typeface="+mn-ea"/>
              </a:rPr>
              <a:t>Dilated-Inception block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3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模型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7" y="70390"/>
            <a:ext cx="10882774" cy="67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数据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84" y="3621331"/>
            <a:ext cx="7532688" cy="24652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65736" y="1356156"/>
            <a:ext cx="2706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800" b="1" dirty="0">
                <a:solidFill>
                  <a:srgbClr val="21759B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MRBrainS18"/>
              </a:rPr>
              <a:t>MRBrainS18</a:t>
            </a:r>
            <a:endParaRPr lang="en-US" altLang="zh-CN" sz="2800" b="1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3600" y="2090062"/>
            <a:ext cx="5727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r>
              <a:rPr lang="zh-CN" altLang="en-US" sz="2800" smtClean="0"/>
              <a:t>组带标签样本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个模态：</a:t>
            </a:r>
            <a:r>
              <a:rPr lang="en-US" altLang="zh-CN" sz="2800" dirty="0" smtClean="0"/>
              <a:t>T1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T1-IR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T2-FLAIR</a:t>
            </a:r>
          </a:p>
          <a:p>
            <a:r>
              <a:rPr lang="zh-CN" altLang="en-US" sz="2800" dirty="0" smtClean="0"/>
              <a:t>图片大小为：</a:t>
            </a:r>
            <a:r>
              <a:rPr lang="en-US" altLang="zh-CN" sz="2800" dirty="0" smtClean="0"/>
              <a:t>240x240x48</a:t>
            </a:r>
          </a:p>
        </p:txBody>
      </p:sp>
    </p:spTree>
    <p:extLst>
      <p:ext uri="{BB962C8B-B14F-4D97-AF65-F5344CB8AC3E}">
        <p14:creationId xmlns:p14="http://schemas.microsoft.com/office/powerpoint/2010/main" val="27270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实验结果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44" y="1066370"/>
            <a:ext cx="8877301" cy="57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实验结果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" y="2000250"/>
            <a:ext cx="11569888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实验结果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34561"/>
            <a:ext cx="11125200" cy="47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17757</TotalTime>
  <Words>135</Words>
  <Application>Microsoft Office PowerPoint</Application>
  <PresentationFormat>宽屏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Wingdings</vt:lpstr>
      <vt:lpstr>Rockwell</vt:lpstr>
      <vt:lpstr>Arial</vt:lpstr>
      <vt:lpstr>等线</vt:lpstr>
      <vt:lpstr>微软雅黑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1078</cp:revision>
  <dcterms:created xsi:type="dcterms:W3CDTF">2015-08-18T02:51:41Z</dcterms:created>
  <dcterms:modified xsi:type="dcterms:W3CDTF">2019-06-26T06:42:52Z</dcterms:modified>
  <cp:category/>
</cp:coreProperties>
</file>