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8"/>
  </p:notesMasterIdLst>
  <p:handoutMasterIdLst>
    <p:handoutMasterId r:id="rId9"/>
  </p:handoutMasterIdLst>
  <p:sldIdLst>
    <p:sldId id="256" r:id="rId4"/>
    <p:sldId id="271" r:id="rId5"/>
    <p:sldId id="275" r:id="rId6"/>
    <p:sldId id="268" r:id="rId7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0B0"/>
    <a:srgbClr val="EBF6FC"/>
    <a:srgbClr val="36A9AC"/>
    <a:srgbClr val="D61E42"/>
    <a:srgbClr val="A80C26"/>
    <a:srgbClr val="2261A6"/>
    <a:srgbClr val="DF2736"/>
    <a:srgbClr val="E6E6E6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86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microsoft.com/office/2007/relationships/hdphoto" Target="../media/image11.wdp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康萌萌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40630" y="4215765"/>
            <a:ext cx="2109470" cy="46799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rPr>
              <a:t>2019.07.10</a:t>
            </a:r>
            <a:endParaRPr lang="en-US" altLang="zh-CN" dirty="0">
              <a:solidFill>
                <a:schemeClr val="accent1">
                  <a:alpha val="20000"/>
                </a:schemeClr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17007" b="12482"/>
          <a:stretch>
            <a:fillRect/>
          </a:stretch>
        </p:blipFill>
        <p:spPr>
          <a:xfrm>
            <a:off x="4031615" y="1146810"/>
            <a:ext cx="4518660" cy="71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75" y="1995805"/>
            <a:ext cx="6623050" cy="443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548120" y="4899660"/>
            <a:ext cx="1544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>
                  <a:solidFill>
                    <a:srgbClr val="7030A0"/>
                  </a:solidFill>
                </a:ln>
              </a:rPr>
              <a:t> λnoobj </a:t>
            </a:r>
            <a:r>
              <a:rPr lang="en-US" altLang="zh-CN">
                <a:ln>
                  <a:solidFill>
                    <a:srgbClr val="7030A0"/>
                  </a:solidFill>
                </a:ln>
              </a:rPr>
              <a:t>= </a:t>
            </a:r>
            <a:r>
              <a:rPr lang="zh-CN" altLang="en-US">
                <a:ln>
                  <a:solidFill>
                    <a:srgbClr val="7030A0"/>
                  </a:solidFill>
                </a:ln>
              </a:rPr>
              <a:t>0.5</a:t>
            </a:r>
            <a:endParaRPr lang="zh-CN" altLang="en-US">
              <a:ln>
                <a:solidFill>
                  <a:srgbClr val="7030A0"/>
                </a:solidFill>
              </a:ln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2499360"/>
            <a:ext cx="3803650" cy="2400300"/>
          </a:xfrm>
          <a:prstGeom prst="rect">
            <a:avLst/>
          </a:prstGeom>
          <a:ln>
            <a:solidFill>
              <a:srgbClr val="1410B0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935470" y="3382645"/>
            <a:ext cx="1319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>
                  <a:solidFill>
                    <a:srgbClr val="7030A0"/>
                  </a:solidFill>
                </a:ln>
                <a:sym typeface="+mn-ea"/>
              </a:rPr>
              <a:t> λcoord </a:t>
            </a:r>
            <a:r>
              <a:rPr lang="en-US" altLang="zh-CN">
                <a:ln>
                  <a:solidFill>
                    <a:srgbClr val="7030A0"/>
                  </a:solidFill>
                </a:ln>
                <a:sym typeface="+mn-ea"/>
              </a:rPr>
              <a:t>= </a:t>
            </a:r>
            <a:r>
              <a:rPr lang="zh-CN" altLang="en-US">
                <a:ln>
                  <a:solidFill>
                    <a:srgbClr val="7030A0"/>
                  </a:solidFill>
                </a:ln>
                <a:sym typeface="+mn-ea"/>
              </a:rPr>
              <a:t>5</a:t>
            </a:r>
            <a:endParaRPr lang="zh-CN" altLang="en-US">
              <a:ln>
                <a:solidFill>
                  <a:srgbClr val="7030A0"/>
                </a:solidFill>
              </a:ln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Loss</a:t>
            </a:r>
            <a:endParaRPr lang="zh-CN" altLang="en-US" dirty="0"/>
          </a:p>
        </p:txBody>
      </p:sp>
      <p:pic>
        <p:nvPicPr>
          <p:cNvPr id="4" name="图片 3" descr="mmexport15627386278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470660"/>
            <a:ext cx="5780405" cy="4411980"/>
          </a:xfrm>
          <a:prstGeom prst="rect">
            <a:avLst/>
          </a:prstGeom>
        </p:spPr>
      </p:pic>
      <p:pic>
        <p:nvPicPr>
          <p:cNvPr id="5" name="图片 4" descr="mmexport15627386354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05" y="3607435"/>
            <a:ext cx="3533775" cy="2590800"/>
          </a:xfrm>
          <a:prstGeom prst="rect">
            <a:avLst/>
          </a:prstGeom>
        </p:spPr>
      </p:pic>
      <p:pic>
        <p:nvPicPr>
          <p:cNvPr id="6" name="图片 5" descr="mmexport15627386174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30" y="1092835"/>
            <a:ext cx="3438525" cy="251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34835" y="3835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Dice_</a:t>
            </a:r>
            <a:r>
              <a:rPr lang="zh-CN" altLang="en-US"/>
              <a:t>loss:  0.9534 </a:t>
            </a:r>
            <a:r>
              <a:rPr lang="en-US" altLang="zh-CN"/>
              <a:t>Cicle_</a:t>
            </a:r>
            <a:r>
              <a:rPr lang="zh-CN" altLang="en-US"/>
              <a:t>loss: 2.6863 </a:t>
            </a:r>
            <a:endParaRPr lang="zh-CN" altLang="en-US"/>
          </a:p>
        </p:txBody>
      </p:sp>
      <p:pic>
        <p:nvPicPr>
          <p:cNvPr id="8" name="图片 7" descr="mmexport1562738617486"/>
          <p:cNvPicPr>
            <a:picLocks noChangeAspect="1"/>
          </p:cNvPicPr>
          <p:nvPr/>
        </p:nvPicPr>
        <p:blipFill>
          <a:blip r:embed="rId3"/>
          <a:srcRect l="73130" t="2348" r="-9603" b="81818"/>
          <a:stretch>
            <a:fillRect/>
          </a:stretch>
        </p:blipFill>
        <p:spPr>
          <a:xfrm>
            <a:off x="9397365" y="3753485"/>
            <a:ext cx="1254125" cy="398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63530" y="2165985"/>
            <a:ext cx="144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0.3:0.7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463530" y="4718685"/>
            <a:ext cx="144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 : 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Loss</a:t>
            </a:r>
            <a:endParaRPr lang="zh-CN" altLang="en-US" dirty="0"/>
          </a:p>
        </p:txBody>
      </p:sp>
      <p:pic>
        <p:nvPicPr>
          <p:cNvPr id="5" name="图片 4" descr="our_network"/>
          <p:cNvPicPr>
            <a:picLocks noChangeAspect="1"/>
          </p:cNvPicPr>
          <p:nvPr/>
        </p:nvPicPr>
        <p:blipFill>
          <a:blip r:embed="rId1"/>
          <a:srcRect l="79524" t="9653" b="29707"/>
          <a:stretch>
            <a:fillRect/>
          </a:stretch>
        </p:blipFill>
        <p:spPr>
          <a:xfrm>
            <a:off x="1355090" y="1181735"/>
            <a:ext cx="2395855" cy="3952875"/>
          </a:xfrm>
          <a:prstGeom prst="rect">
            <a:avLst/>
          </a:prstGeom>
        </p:spPr>
      </p:pic>
      <p:pic>
        <p:nvPicPr>
          <p:cNvPr id="6" name="图片 5" descr="mmexport1562739724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35" y="3688715"/>
            <a:ext cx="3581400" cy="2838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74840" y="3470275"/>
            <a:ext cx="215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Relu + L2</a:t>
            </a:r>
            <a:r>
              <a:rPr lang="zh-CN" altLang="en-US"/>
              <a:t>正则化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05" y="1181735"/>
            <a:ext cx="7683500" cy="1784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144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Segoe UI Light</vt:lpstr>
      <vt:lpstr>微软雅黑</vt:lpstr>
      <vt:lpstr>Impact</vt:lpstr>
      <vt:lpstr>Arial Unicode MS</vt:lpstr>
      <vt:lpstr>Calibri</vt:lpstr>
      <vt:lpstr>主题5</vt:lpstr>
      <vt:lpstr>OfficePLUS</vt:lpstr>
      <vt:lpstr>进度汇报</vt:lpstr>
      <vt:lpstr>Training Loss </vt:lpstr>
      <vt:lpstr>Training Loss</vt:lpstr>
      <vt:lpstr>Training Loss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相思农场</cp:lastModifiedBy>
  <cp:revision>23</cp:revision>
  <cp:lastPrinted>2018-01-28T16:00:00Z</cp:lastPrinted>
  <dcterms:created xsi:type="dcterms:W3CDTF">2018-01-28T16:00:00Z</dcterms:created>
  <dcterms:modified xsi:type="dcterms:W3CDTF">2019-07-10T06:45:19Z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2052-11.1.0.8888</vt:lpwstr>
  </property>
</Properties>
</file>