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1" r:id="rId5"/>
    <p:sldId id="268" r:id="rId6"/>
    <p:sldId id="275" r:id="rId7"/>
    <p:sldId id="279" r:id="rId8"/>
    <p:sldId id="281" r:id="rId9"/>
    <p:sldId id="280" r:id="rId10"/>
    <p:sldId id="282" r:id="rId11"/>
    <p:sldId id="284" r:id="rId12"/>
    <p:sldId id="285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86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microsoft.com/office/2007/relationships/hdphoto" Target="../media/image11.wdp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6" y="4838073"/>
            <a:ext cx="10850562" cy="444594"/>
          </a:xfrm>
        </p:spPr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1293362"/>
            <a:ext cx="10850562" cy="107260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文献汇报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2800" dirty="0"/>
              <a:t>注意力机制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040630" y="5644515"/>
            <a:ext cx="2109470" cy="46799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rPr>
              <a:t>2019.07.20</a:t>
            </a:r>
            <a:endParaRPr lang="zh-CN" altLang="en-US" dirty="0">
              <a:solidFill>
                <a:schemeClr val="accent1">
                  <a:alpha val="20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264" y="2981416"/>
            <a:ext cx="5419185" cy="895350"/>
          </a:xfrm>
        </p:spPr>
        <p:txBody>
          <a:bodyPr/>
          <a:p>
            <a:r>
              <a:rPr lang="en-US" altLang="zh-CN" sz="4400"/>
              <a:t>Thanks!</a:t>
            </a:r>
            <a:endParaRPr lang="en-US" altLang="zh-CN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870" y="1173480"/>
            <a:ext cx="7732395" cy="4375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354965"/>
            <a:ext cx="10735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31st Conference on Neural Information Processing Systems (NIPS 2017), Long Beach, CA, USA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1155065"/>
            <a:ext cx="7338060" cy="4213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89820" y="1332230"/>
            <a:ext cx="1496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模型是自回归的，即之前生成的输出会作为额外的输入，用于生成下一个输出。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89820" y="3500120"/>
            <a:ext cx="14865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</a:t>
            </a:r>
            <a:r>
              <a:rPr lang="zh-CN" altLang="en-US"/>
              <a:t>它不是类似RNN的顺序结构，因此具有更好的并行性，符合现有的GPU框架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030" y="20955"/>
            <a:ext cx="4664075" cy="6580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23670" y="3836035"/>
            <a:ext cx="215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residual connection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0365" y="3244850"/>
            <a:ext cx="735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N = 6 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214245" y="4204335"/>
            <a:ext cx="2019300" cy="255905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42200" y="2573655"/>
            <a:ext cx="735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N = 6 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93200" y="3695700"/>
            <a:ext cx="27762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decoder inserts a third sub-layer, which performs multi-head attention over the output of the encoder stack. </a:t>
            </a:r>
            <a:endParaRPr lang="zh-CN" altLang="en-US"/>
          </a:p>
        </p:txBody>
      </p:sp>
      <p:sp>
        <p:nvSpPr>
          <p:cNvPr id="15" name="下弧形箭头 14"/>
          <p:cNvSpPr/>
          <p:nvPr/>
        </p:nvSpPr>
        <p:spPr>
          <a:xfrm rot="10620000" flipV="1">
            <a:off x="7453630" y="4098925"/>
            <a:ext cx="1404620" cy="466090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20955"/>
            <a:ext cx="3781425" cy="2832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105" y="1324610"/>
            <a:ext cx="3898900" cy="457200"/>
          </a:xfrm>
          <a:prstGeom prst="rect">
            <a:avLst/>
          </a:prstGeom>
        </p:spPr>
      </p:pic>
      <p:sp>
        <p:nvSpPr>
          <p:cNvPr id="18" name="下弧形箭头 17"/>
          <p:cNvSpPr/>
          <p:nvPr/>
        </p:nvSpPr>
        <p:spPr>
          <a:xfrm rot="10620000" flipV="1">
            <a:off x="6820535" y="1724025"/>
            <a:ext cx="1404620" cy="466090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175" y="1370965"/>
            <a:ext cx="39668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注意力机制（Attention）</a:t>
            </a:r>
            <a:endParaRPr lang="zh-CN" altLang="en-US"/>
          </a:p>
          <a:p>
            <a:r>
              <a:rPr lang="zh-CN" altLang="en-US">
                <a:sym typeface="+mn-ea"/>
              </a:rPr>
              <a:t>简单来说就是给定一个查找表（query）</a:t>
            </a:r>
            <a:r>
              <a:rPr lang="zh-CN" altLang="en-US"/>
              <a:t>和</a:t>
            </a:r>
            <a:r>
              <a:rPr lang="zh-CN" altLang="en-US">
                <a:sym typeface="+mn-ea"/>
              </a:rPr>
              <a:t>键值表</a:t>
            </a:r>
            <a:r>
              <a:rPr lang="zh-CN" altLang="en-US"/>
              <a:t>key-value pairs，</a:t>
            </a:r>
            <a:r>
              <a:rPr lang="zh-CN" altLang="en-US">
                <a:sym typeface="+mn-ea"/>
              </a:rPr>
              <a:t>将其映射到输出上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输出往往是一个加权求和的形式，计算方法分为三步：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计算比较Q和K的相似度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）将得到的相似度softmax归一化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/>
              <a:t>对所有的values进行加权求和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4436" t="-11014"/>
          <a:stretch>
            <a:fillRect/>
          </a:stretch>
        </p:blipFill>
        <p:spPr>
          <a:xfrm>
            <a:off x="487680" y="3371850"/>
            <a:ext cx="3759835" cy="486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8159"/>
          <a:stretch>
            <a:fillRect/>
          </a:stretch>
        </p:blipFill>
        <p:spPr>
          <a:xfrm>
            <a:off x="8399145" y="1235710"/>
            <a:ext cx="2842895" cy="396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60477"/>
          <a:stretch>
            <a:fillRect/>
          </a:stretch>
        </p:blipFill>
        <p:spPr>
          <a:xfrm>
            <a:off x="4341495" y="1236345"/>
            <a:ext cx="2685415" cy="396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65" y="5198110"/>
            <a:ext cx="3803650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3173" t="-3285" r="-3173" b="3285"/>
          <a:stretch>
            <a:fillRect/>
          </a:stretch>
        </p:blipFill>
        <p:spPr>
          <a:xfrm>
            <a:off x="7239000" y="4942840"/>
            <a:ext cx="5162550" cy="869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t="8966"/>
          <a:stretch>
            <a:fillRect/>
          </a:stretch>
        </p:blipFill>
        <p:spPr>
          <a:xfrm>
            <a:off x="8237855" y="5910580"/>
            <a:ext cx="1530350" cy="316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12890" y="600075"/>
            <a:ext cx="5183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https://zhuanlan.zhihu.com/p/48508221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117090"/>
            <a:ext cx="11142980" cy="2970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31790" y="142875"/>
            <a:ext cx="6118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arXiv:1809.02983v4  [cs.CV]  21 Apr 2019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1790" y="511175"/>
            <a:ext cx="493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Github:  </a:t>
            </a:r>
            <a:r>
              <a:rPr lang="zh-CN" altLang="en-US"/>
              <a:t>https://github.com/junfu1115/DANet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2680" y="121285"/>
            <a:ext cx="106025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提出的DANet利用自注意力机制</a:t>
            </a:r>
            <a:r>
              <a:rPr lang="zh-CN" altLang="en-US"/>
              <a:t>在spatial和channle维度来捕获全局特征依赖：</a:t>
            </a:r>
            <a:endParaRPr lang="zh-CN" altLang="en-US"/>
          </a:p>
          <a:p>
            <a:pPr lvl="1"/>
            <a:r>
              <a:rPr lang="zh-CN" altLang="en-US"/>
              <a:t>提出position attention module学习空间特征的相关性</a:t>
            </a:r>
            <a:endParaRPr lang="zh-CN" altLang="en-US"/>
          </a:p>
          <a:p>
            <a:pPr lvl="1"/>
            <a:r>
              <a:rPr lang="zh-CN" altLang="en-US"/>
              <a:t>提出channel attention module去建模channle的相关性;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1163955"/>
            <a:ext cx="92837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1178560"/>
            <a:ext cx="5394960" cy="4500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251"/>
          <a:stretch>
            <a:fillRect/>
          </a:stretch>
        </p:blipFill>
        <p:spPr>
          <a:xfrm>
            <a:off x="6181090" y="330200"/>
            <a:ext cx="5534025" cy="3058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3388995"/>
            <a:ext cx="5573395" cy="3201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40649" t="-14865"/>
          <a:stretch>
            <a:fillRect/>
          </a:stretch>
        </p:blipFill>
        <p:spPr>
          <a:xfrm>
            <a:off x="1639570" y="4668520"/>
            <a:ext cx="987425" cy="269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2539365"/>
            <a:ext cx="11108690" cy="3779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2062480"/>
            <a:ext cx="3752850" cy="476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54940"/>
            <a:ext cx="4851400" cy="2197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718</Words>
  <Application>WPS 演示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Impact</vt:lpstr>
      <vt:lpstr>Arial Unicode MS</vt:lpstr>
      <vt:lpstr>Calibri</vt:lpstr>
      <vt:lpstr>主题5</vt:lpstr>
      <vt:lpstr>OfficePLUS</vt:lpstr>
      <vt:lpstr>文献汇报  注意力机制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相思农场</cp:lastModifiedBy>
  <cp:revision>22</cp:revision>
  <cp:lastPrinted>2018-01-28T16:00:00Z</cp:lastPrinted>
  <dcterms:created xsi:type="dcterms:W3CDTF">2018-01-28T16:00:00Z</dcterms:created>
  <dcterms:modified xsi:type="dcterms:W3CDTF">2019-07-20T00:33:38Z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2052-11.1.0.8888</vt:lpwstr>
  </property>
</Properties>
</file>