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257" r:id="rId2"/>
    <p:sldId id="265" r:id="rId3"/>
    <p:sldId id="266" r:id="rId4"/>
    <p:sldId id="274" r:id="rId5"/>
    <p:sldId id="275" r:id="rId6"/>
    <p:sldId id="276" r:id="rId7"/>
    <p:sldId id="27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5"/>
          <p:cNvSpPr>
            <a:spLocks noChangeArrowheads="1"/>
          </p:cNvSpPr>
          <p:nvPr/>
        </p:nvSpPr>
        <p:spPr bwMode="auto">
          <a:xfrm>
            <a:off x="0" y="3475892"/>
            <a:ext cx="9142810" cy="3386137"/>
          </a:xfrm>
          <a:prstGeom prst="rect">
            <a:avLst/>
          </a:prstGeom>
          <a:solidFill>
            <a:srgbClr val="5767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7" name="Freeform 6"/>
          <p:cNvSpPr/>
          <p:nvPr/>
        </p:nvSpPr>
        <p:spPr bwMode="auto">
          <a:xfrm>
            <a:off x="2205" y="0"/>
            <a:ext cx="9142810" cy="5676900"/>
          </a:xfrm>
          <a:custGeom>
            <a:avLst/>
            <a:gdLst>
              <a:gd name="T0" fmla="*/ 0 w 9320"/>
              <a:gd name="T1" fmla="*/ 3364 h 4339"/>
              <a:gd name="T2" fmla="*/ 4817 w 9320"/>
              <a:gd name="T3" fmla="*/ 4339 h 4339"/>
              <a:gd name="T4" fmla="*/ 9320 w 9320"/>
              <a:gd name="T5" fmla="*/ 3364 h 4339"/>
              <a:gd name="T6" fmla="*/ 9320 w 9320"/>
              <a:gd name="T7" fmla="*/ 0 h 4339"/>
              <a:gd name="T8" fmla="*/ 0 w 9320"/>
              <a:gd name="T9" fmla="*/ 0 h 4339"/>
              <a:gd name="T10" fmla="*/ 0 w 9320"/>
              <a:gd name="T11" fmla="*/ 3364 h 4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20" h="4339">
                <a:moveTo>
                  <a:pt x="0" y="3364"/>
                </a:moveTo>
                <a:cubicBezTo>
                  <a:pt x="0" y="3364"/>
                  <a:pt x="1551" y="4339"/>
                  <a:pt x="4817" y="4339"/>
                </a:cubicBezTo>
                <a:cubicBezTo>
                  <a:pt x="8083" y="4339"/>
                  <a:pt x="9320" y="3364"/>
                  <a:pt x="9320" y="3364"/>
                </a:cubicBezTo>
                <a:cubicBezTo>
                  <a:pt x="9320" y="0"/>
                  <a:pt x="9320" y="0"/>
                  <a:pt x="9320" y="0"/>
                </a:cubicBezTo>
                <a:cubicBezTo>
                  <a:pt x="0" y="0"/>
                  <a:pt x="0" y="0"/>
                  <a:pt x="0" y="0"/>
                </a:cubicBezTo>
                <a:lnTo>
                  <a:pt x="0" y="3364"/>
                </a:lnTo>
                <a:close/>
              </a:path>
            </a:pathLst>
          </a:custGeom>
          <a:solidFill>
            <a:srgbClr val="00A89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8" name="文本框 9"/>
          <p:cNvSpPr txBox="1"/>
          <p:nvPr/>
        </p:nvSpPr>
        <p:spPr>
          <a:xfrm>
            <a:off x="755576" y="2132856"/>
            <a:ext cx="754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目标检测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DSSD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9" name="矩形 8"/>
          <p:cNvSpPr>
            <a:spLocks noChangeArrowheads="1"/>
          </p:cNvSpPr>
          <p:nvPr/>
        </p:nvSpPr>
        <p:spPr bwMode="auto">
          <a:xfrm>
            <a:off x="5725174" y="4438483"/>
            <a:ext cx="179915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高铭阳</a:t>
            </a:r>
          </a:p>
        </p:txBody>
      </p:sp>
      <p:sp>
        <p:nvSpPr>
          <p:cNvPr id="1048590" name="KSO_Shape"/>
          <p:cNvSpPr/>
          <p:nvPr/>
        </p:nvSpPr>
        <p:spPr bwMode="auto">
          <a:xfrm>
            <a:off x="5214637" y="4443537"/>
            <a:ext cx="278836" cy="45155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rgbClr val="57676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47474"/>
              </a:solidFill>
            </a:endParaRPr>
          </a:p>
        </p:txBody>
      </p:sp>
      <p:cxnSp>
        <p:nvCxnSpPr>
          <p:cNvPr id="3145728" name="直接连接符 32"/>
          <p:cNvCxnSpPr>
            <a:cxnSpLocks/>
          </p:cNvCxnSpPr>
          <p:nvPr/>
        </p:nvCxnSpPr>
        <p:spPr>
          <a:xfrm>
            <a:off x="5603934" y="4882802"/>
            <a:ext cx="2041634" cy="6046"/>
          </a:xfrm>
          <a:prstGeom prst="line">
            <a:avLst/>
          </a:prstGeom>
          <a:ln>
            <a:solidFill>
              <a:srgbClr val="5767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40152" y="5168960"/>
            <a:ext cx="218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2019.07.27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1342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0" y="1268760"/>
            <a:ext cx="69723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636912"/>
            <a:ext cx="842645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0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700808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en-US" dirty="0"/>
              <a:t> </a:t>
            </a:r>
            <a:r>
              <a:rPr lang="en-US" altLang="zh-CN" dirty="0" smtClean="0"/>
              <a:t>DSSD</a:t>
            </a:r>
            <a:r>
              <a:rPr lang="zh-CN" altLang="en-US" dirty="0" smtClean="0"/>
              <a:t>是</a:t>
            </a:r>
            <a:r>
              <a:rPr lang="en-US" altLang="zh-CN" dirty="0"/>
              <a:t>SSD</a:t>
            </a:r>
            <a:r>
              <a:rPr lang="zh-CN" altLang="en-US" dirty="0"/>
              <a:t>算法改进分支中最为著名的一个，</a:t>
            </a:r>
            <a:r>
              <a:rPr lang="en-US" altLang="zh-CN" dirty="0"/>
              <a:t>SSD</a:t>
            </a:r>
            <a:r>
              <a:rPr lang="zh-CN" altLang="en-US" dirty="0"/>
              <a:t>的其他改进还包括</a:t>
            </a:r>
            <a:r>
              <a:rPr lang="en-US" altLang="zh-CN" dirty="0"/>
              <a:t>RSSD</a:t>
            </a:r>
            <a:r>
              <a:rPr lang="zh-CN" altLang="en-US" dirty="0"/>
              <a:t>（</a:t>
            </a:r>
            <a:r>
              <a:rPr lang="en-US" altLang="zh-CN" dirty="0"/>
              <a:t>https://arxiv.org/abs/1705.09587</a:t>
            </a:r>
            <a:r>
              <a:rPr lang="zh-CN" altLang="en-US" dirty="0"/>
              <a:t>）、</a:t>
            </a:r>
            <a:r>
              <a:rPr lang="en-US" altLang="zh-CN" dirty="0"/>
              <a:t>FSSD</a:t>
            </a:r>
            <a:r>
              <a:rPr lang="zh-CN" altLang="en-US" dirty="0"/>
              <a:t>（</a:t>
            </a:r>
            <a:r>
              <a:rPr lang="en-US" altLang="zh-CN" dirty="0"/>
              <a:t>https://arxiv.org/abs/1512.02325</a:t>
            </a:r>
            <a:r>
              <a:rPr lang="zh-CN" altLang="en-US" dirty="0"/>
              <a:t>）等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DSSD</a:t>
            </a:r>
            <a:r>
              <a:rPr lang="zh-CN" altLang="en-US" dirty="0"/>
              <a:t>将</a:t>
            </a:r>
            <a:r>
              <a:rPr lang="en-US" altLang="zh-CN" dirty="0"/>
              <a:t>SSD</a:t>
            </a:r>
            <a:r>
              <a:rPr lang="zh-CN" altLang="en-US" dirty="0"/>
              <a:t>的</a:t>
            </a:r>
            <a:r>
              <a:rPr lang="en-US" altLang="zh-CN" dirty="0"/>
              <a:t>VGG</a:t>
            </a:r>
            <a:r>
              <a:rPr lang="zh-CN" altLang="en-US" dirty="0"/>
              <a:t>网络用</a:t>
            </a:r>
            <a:r>
              <a:rPr lang="en-US" altLang="zh-CN" dirty="0"/>
              <a:t>Resnet-101</a:t>
            </a:r>
            <a:r>
              <a:rPr lang="zh-CN" altLang="en-US" dirty="0"/>
              <a:t>进行了替换，在分类回归之前引入了残差模块，在</a:t>
            </a:r>
            <a:r>
              <a:rPr lang="en-US" altLang="zh-CN" dirty="0"/>
              <a:t>SSD</a:t>
            </a:r>
            <a:r>
              <a:rPr lang="zh-CN" altLang="en-US" dirty="0"/>
              <a:t>添加的辅助卷积层后又添加了反卷积层形成“宽 </a:t>
            </a:r>
            <a:r>
              <a:rPr lang="en-US" altLang="zh-CN" dirty="0"/>
              <a:t>- </a:t>
            </a:r>
            <a:r>
              <a:rPr lang="zh-CN" altLang="en-US" dirty="0"/>
              <a:t>窄 </a:t>
            </a:r>
            <a:r>
              <a:rPr lang="en-US" altLang="zh-CN" dirty="0"/>
              <a:t>- </a:t>
            </a:r>
            <a:r>
              <a:rPr lang="zh-CN" altLang="en-US" dirty="0"/>
              <a:t>宽”的“沙漏”结构。</a:t>
            </a:r>
            <a:r>
              <a:rPr lang="en-US" altLang="zh-CN" dirty="0"/>
              <a:t>DSSD</a:t>
            </a:r>
            <a:r>
              <a:rPr lang="zh-CN" altLang="en-US" dirty="0"/>
              <a:t>相比</a:t>
            </a:r>
            <a:r>
              <a:rPr lang="en-US" altLang="zh-CN" dirty="0"/>
              <a:t>SSD</a:t>
            </a:r>
            <a:r>
              <a:rPr lang="zh-CN" altLang="en-US" dirty="0"/>
              <a:t>的一个最大的提升在于对小目标的检测度上</a:t>
            </a:r>
            <a:r>
              <a:rPr lang="en-US" altLang="zh-CN" dirty="0"/>
              <a:t>DSSD</a:t>
            </a:r>
            <a:r>
              <a:rPr lang="zh-CN" altLang="en-US" dirty="0"/>
              <a:t>有了很大的提升，文章的最后部分也展示了小目标的检测效果。即便如此，</a:t>
            </a:r>
            <a:r>
              <a:rPr lang="en-US" altLang="zh-CN" dirty="0"/>
              <a:t>DSSD</a:t>
            </a:r>
            <a:r>
              <a:rPr lang="zh-CN" altLang="en-US" dirty="0"/>
              <a:t>的检测速度相比</a:t>
            </a:r>
            <a:r>
              <a:rPr lang="en-US" altLang="zh-CN" dirty="0"/>
              <a:t>SSD</a:t>
            </a:r>
            <a:r>
              <a:rPr lang="zh-CN" altLang="en-US" dirty="0"/>
              <a:t>慢了很多，其中很大一部分原因在于引入的</a:t>
            </a:r>
            <a:r>
              <a:rPr lang="en-US" altLang="zh-CN" dirty="0"/>
              <a:t>Resnet-101</a:t>
            </a:r>
            <a:r>
              <a:rPr lang="zh-CN" altLang="en-US" dirty="0"/>
              <a:t>太深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003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56865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26064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DSSD</a:t>
            </a:r>
            <a:r>
              <a:rPr lang="zh-CN" altLang="en-US" dirty="0" smtClean="0"/>
              <a:t>的网络框架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543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PM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1" y="597379"/>
            <a:ext cx="815516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33" y="4057435"/>
            <a:ext cx="48196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60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DM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61" y="4077072"/>
            <a:ext cx="48196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4958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515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71855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47" y="3861048"/>
            <a:ext cx="8237912" cy="261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775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</TotalTime>
  <Words>163</Words>
  <Application>Microsoft Office PowerPoint</Application>
  <PresentationFormat>全屏显示(4:3)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53</cp:revision>
  <dcterms:created xsi:type="dcterms:W3CDTF">2019-01-07T15:21:41Z</dcterms:created>
  <dcterms:modified xsi:type="dcterms:W3CDTF">2019-07-26T09:03:53Z</dcterms:modified>
</cp:coreProperties>
</file>