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4" r:id="rId3"/>
    <p:sldId id="310" r:id="rId4"/>
    <p:sldId id="311" r:id="rId5"/>
    <p:sldId id="312" r:id="rId6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435" y="98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2019/7/26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7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27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2877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Relation-Augmented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0800" y="268347"/>
            <a:ext cx="7466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600" dirty="0" smtClean="0">
                <a:solidFill>
                  <a:schemeClr val="bg2">
                    <a:lumMod val="50000"/>
                  </a:schemeClr>
                </a:solidFill>
              </a:rPr>
              <a:t>Mou, L., Hua, Y., &amp; Zhu, X. X. (2019).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A Relation-Augmented Fully Convolutional Network for Semantic Segmentation in Aerial Scenes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Paper presented at the CVPR 2019.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7" y="1007005"/>
            <a:ext cx="5946664" cy="55207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空间关系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6800" y="268347"/>
            <a:ext cx="8990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600" dirty="0" smtClean="0">
                <a:solidFill>
                  <a:schemeClr val="bg2">
                    <a:lumMod val="50000"/>
                  </a:schemeClr>
                </a:solidFill>
              </a:rPr>
              <a:t>Mou, L., Hua, Y., &amp; Zhu, X. X. (2019).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A Relation-Augmented Fully Convolutional Network for Semantic Segmentation in Aerial Scenes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Paper presented at the CVPR 2019.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62" y="1063097"/>
            <a:ext cx="4956705" cy="22499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33" y="3385320"/>
            <a:ext cx="2533650" cy="35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62" y="3809996"/>
            <a:ext cx="1666875" cy="352425"/>
          </a:xfrm>
          <a:prstGeom prst="rect">
            <a:avLst/>
          </a:prstGeom>
        </p:spPr>
      </p:pic>
      <p:pic>
        <p:nvPicPr>
          <p:cNvPr id="1026" name="Picture 2" descr="https://img-blog.csdnimg.cn/201903151557341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2" y="4831862"/>
            <a:ext cx="37338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514863" y="4368800"/>
            <a:ext cx="73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 </a:t>
            </a:r>
            <a:r>
              <a:rPr lang="en-US" altLang="zh-CN" dirty="0" err="1" smtClean="0"/>
              <a:t>DANet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对比：没有使用 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，和原始特征图级联而不是相加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9622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6800" y="268347"/>
            <a:ext cx="8990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600" dirty="0" smtClean="0">
                <a:solidFill>
                  <a:schemeClr val="bg2">
                    <a:lumMod val="50000"/>
                  </a:schemeClr>
                </a:solidFill>
              </a:rPr>
              <a:t>Mou, L., Hua, Y., &amp; Zhu, X. X. (2019).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A Relation-Augmented Fully Convolutional Network for Semantic Segmentation in Aerial Scenes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Paper presented at the CVPR 2019.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1134" y="4591992"/>
            <a:ext cx="738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 </a:t>
            </a:r>
            <a:r>
              <a:rPr lang="en-US" altLang="zh-CN" dirty="0" err="1" smtClean="0"/>
              <a:t>DANet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对比：使用全局平均池化来得到 </a:t>
            </a:r>
            <a:r>
              <a:rPr lang="en-US" altLang="zh-CN" dirty="0" err="1" smtClean="0"/>
              <a:t>CxC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特征图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62" y="1133449"/>
            <a:ext cx="4956705" cy="1971544"/>
          </a:xfrm>
          <a:prstGeom prst="rect">
            <a:avLst/>
          </a:prstGeom>
        </p:spPr>
      </p:pic>
      <p:pic>
        <p:nvPicPr>
          <p:cNvPr id="2050" name="Picture 2" descr="https://img-blog.csdnimg.cn/20190315162133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1" y="5026760"/>
            <a:ext cx="36861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62" y="3208259"/>
            <a:ext cx="3686175" cy="342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162" y="3584812"/>
            <a:ext cx="3733800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134" y="4162823"/>
            <a:ext cx="15621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713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集成方式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6800" y="268347"/>
            <a:ext cx="8990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600" dirty="0" smtClean="0">
                <a:solidFill>
                  <a:schemeClr val="bg2">
                    <a:lumMod val="50000"/>
                  </a:schemeClr>
                </a:solidFill>
              </a:rPr>
              <a:t>Mou, L., Hua, Y., &amp; Zhu, X. X. (2019). </a:t>
            </a:r>
            <a:r>
              <a:rPr lang="en-US" altLang="zh-CN" sz="1600" i="1" dirty="0" smtClean="0">
                <a:solidFill>
                  <a:schemeClr val="bg2">
                    <a:lumMod val="50000"/>
                  </a:schemeClr>
                </a:solidFill>
              </a:rPr>
              <a:t>A Relation-Augmented Fully Convolutional Network for Semantic Segmentation in Aerial Scenes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. Paper presented at the CVPR 2019. </a:t>
            </a:r>
            <a:endParaRPr lang="en-US" altLang="zh-CN" sz="160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849" y="975327"/>
            <a:ext cx="4544910" cy="33294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4825"/>
          <a:stretch/>
        </p:blipFill>
        <p:spPr>
          <a:xfrm>
            <a:off x="1913466" y="4426943"/>
            <a:ext cx="8203675" cy="21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46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198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178</cp:revision>
  <dcterms:created xsi:type="dcterms:W3CDTF">2017-03-07T08:54:00Z</dcterms:created>
  <dcterms:modified xsi:type="dcterms:W3CDTF">2019-07-26T11:36:41Z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