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98" r:id="rId3"/>
    <p:sldId id="301" r:id="rId4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39">
          <p15:clr>
            <a:srgbClr val="A4A3A4"/>
          </p15:clr>
        </p15:guide>
        <p15:guide id="2" pos="2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/>
    <p:restoredTop sz="94660"/>
  </p:normalViewPr>
  <p:slideViewPr>
    <p:cSldViewPr snapToGrid="0" showGuides="1">
      <p:cViewPr>
        <p:scale>
          <a:sx n="75" d="100"/>
          <a:sy n="75" d="100"/>
        </p:scale>
        <p:origin x="498" y="-60"/>
      </p:cViewPr>
      <p:guideLst>
        <p:guide orient="horz" pos="2139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2019/7/4</a:t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3698200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545431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3355717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89" name="Picture Placeholder 7"/>
          <p:cNvSpPr>
            <a:spLocks noGrp="1"/>
          </p:cNvSpPr>
          <p:nvPr>
            <p:ph type="pic" sz="quarter" idx="34" hasCustomPrompt="1"/>
          </p:nvPr>
        </p:nvSpPr>
        <p:spPr>
          <a:xfrm>
            <a:off x="6166004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94" name="Picture Placeholder 7"/>
          <p:cNvSpPr>
            <a:spLocks noGrp="1"/>
          </p:cNvSpPr>
          <p:nvPr>
            <p:ph type="pic" sz="quarter" idx="38" hasCustomPrompt="1"/>
          </p:nvPr>
        </p:nvSpPr>
        <p:spPr>
          <a:xfrm>
            <a:off x="8976289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699373" y="5147305"/>
            <a:ext cx="2004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蓝 鑫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  <a:p>
            <a:pPr algn="ctr" fontAlgn="auto"/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2019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年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5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月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22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日</a:t>
            </a:r>
          </a:p>
          <a:p>
            <a:pPr fontAlgn="auto"/>
            <a:endParaRPr lang="zh-CN" altLang="en-US" sz="2000" noProof="1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0636" y="2426894"/>
            <a:ext cx="39453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 会 报 告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C98C03-73C4-46D0-95AB-07C0AF1BF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025" y="289713"/>
            <a:ext cx="7577948" cy="31119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BCFF35-6EE6-4EF6-8878-0162EF951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70" y="3401619"/>
            <a:ext cx="7662768" cy="311849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92127" y="1175755"/>
            <a:ext cx="67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IR3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EAF998-A508-45BA-845D-B6C4D6A895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39067" y="-1190791"/>
            <a:ext cx="1199043" cy="475452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09EE5AE-7B41-4EEE-802C-56620D3C345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1" t="12119" r="10930" b="11137"/>
          <a:stretch/>
        </p:blipFill>
        <p:spPr>
          <a:xfrm rot="16200000">
            <a:off x="5930233" y="-2214940"/>
            <a:ext cx="1199044" cy="972993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C3AA163-792F-4F6C-A51E-BD6A6B6EC3E5}"/>
              </a:ext>
            </a:extLst>
          </p:cNvPr>
          <p:cNvSpPr txBox="1"/>
          <p:nvPr/>
        </p:nvSpPr>
        <p:spPr>
          <a:xfrm>
            <a:off x="988665" y="2465359"/>
            <a:ext cx="67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IR4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9C6DC8A-C9E5-4EAF-87EF-CF08A956F2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8" t="12159" r="10290" b="11008"/>
          <a:stretch/>
        </p:blipFill>
        <p:spPr>
          <a:xfrm rot="16200000">
            <a:off x="5914219" y="-898763"/>
            <a:ext cx="1224146" cy="972993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DF8ABD4-BC56-460D-84A8-65737CF257B6}"/>
              </a:ext>
            </a:extLst>
          </p:cNvPr>
          <p:cNvSpPr txBox="1"/>
          <p:nvPr/>
        </p:nvSpPr>
        <p:spPr>
          <a:xfrm>
            <a:off x="988665" y="3778566"/>
            <a:ext cx="67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IR5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7EF816A-BBF1-4D39-AD1C-F853FC6AA10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1" t="12055" r="10201" b="11046"/>
          <a:stretch/>
        </p:blipFill>
        <p:spPr>
          <a:xfrm rot="16200000">
            <a:off x="5918174" y="446079"/>
            <a:ext cx="1216238" cy="9729934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470A02F-9DCE-450F-838B-50BC97EB12D3}"/>
              </a:ext>
            </a:extLst>
          </p:cNvPr>
          <p:cNvSpPr txBox="1"/>
          <p:nvPr/>
        </p:nvSpPr>
        <p:spPr>
          <a:xfrm>
            <a:off x="829340" y="5126379"/>
            <a:ext cx="83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RGB5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7824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更多作品请在稻壳儿搜索艺随风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16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更多作品请在稻壳儿搜索艺随风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meng kang</cp:lastModifiedBy>
  <cp:revision>137</cp:revision>
  <dcterms:created xsi:type="dcterms:W3CDTF">2017-03-07T08:54:00Z</dcterms:created>
  <dcterms:modified xsi:type="dcterms:W3CDTF">2019-07-04T12:42:06Z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