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73" r:id="rId2"/>
    <p:sldId id="277" r:id="rId3"/>
    <p:sldId id="275" r:id="rId4"/>
    <p:sldId id="278" r:id="rId5"/>
    <p:sldId id="279" r:id="rId6"/>
    <p:sldId id="266" r:id="rId7"/>
    <p:sldId id="28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2019.07.10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6" y="404664"/>
            <a:ext cx="72072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80928"/>
            <a:ext cx="645795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5" y="1412776"/>
            <a:ext cx="6918399" cy="4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83" y="260648"/>
            <a:ext cx="339276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33909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83" y="3333696"/>
            <a:ext cx="3381614" cy="338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8" y="3398011"/>
            <a:ext cx="3357444" cy="335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9" y="1340768"/>
            <a:ext cx="77655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91" y="4941168"/>
            <a:ext cx="6153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404"/>
            <a:ext cx="72072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3" y="1340768"/>
            <a:ext cx="55911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编码器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异常检测</a:t>
            </a:r>
            <a:endParaRPr lang="zh-CN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4" y="1582615"/>
            <a:ext cx="2790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3000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92313"/>
            <a:ext cx="3781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7" y="3429000"/>
            <a:ext cx="57138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05444"/>
            <a:ext cx="32385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40" y="787922"/>
            <a:ext cx="32099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43711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AUC</a:t>
            </a:r>
            <a:r>
              <a:rPr lang="zh-CN" altLang="en-US" dirty="0" smtClean="0"/>
              <a:t>：</a:t>
            </a:r>
            <a:r>
              <a:rPr lang="en-US" altLang="zh-CN" dirty="0"/>
              <a:t>0.99146</a:t>
            </a:r>
            <a:endParaRPr lang="en-US" altLang="zh-CN" dirty="0" smtClean="0"/>
          </a:p>
          <a:p>
            <a:r>
              <a:rPr lang="en-US" altLang="zh-CN" dirty="0" err="1" smtClean="0"/>
              <a:t>Accurary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0.90889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4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20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63</cp:revision>
  <dcterms:created xsi:type="dcterms:W3CDTF">2019-01-07T15:21:41Z</dcterms:created>
  <dcterms:modified xsi:type="dcterms:W3CDTF">2019-07-09T12:02:25Z</dcterms:modified>
</cp:coreProperties>
</file>