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6" r:id="rId1"/>
  </p:sldMasterIdLst>
  <p:notesMasterIdLst>
    <p:notesMasterId r:id="rId12"/>
  </p:notesMasterIdLst>
  <p:handoutMasterIdLst>
    <p:handoutMasterId r:id="rId13"/>
  </p:handoutMasterIdLst>
  <p:sldIdLst>
    <p:sldId id="303" r:id="rId2"/>
    <p:sldId id="367" r:id="rId3"/>
    <p:sldId id="374" r:id="rId4"/>
    <p:sldId id="391" r:id="rId5"/>
    <p:sldId id="375" r:id="rId6"/>
    <p:sldId id="385" r:id="rId7"/>
    <p:sldId id="387" r:id="rId8"/>
    <p:sldId id="382" r:id="rId9"/>
    <p:sldId id="392" r:id="rId10"/>
    <p:sldId id="353" r:id="rId11"/>
  </p:sldIdLst>
  <p:sldSz cx="12192000" cy="6858000"/>
  <p:notesSz cx="6858000" cy="9144000"/>
  <p:embeddedFontLst>
    <p:embeddedFont>
      <p:font typeface="Rockwell" panose="02060603020205020403" pitchFamily="18" charset="0"/>
      <p:regular r:id="rId14"/>
      <p:bold r:id="rId15"/>
      <p:italic r:id="rId16"/>
      <p:boldItalic r:id="rId17"/>
    </p:embeddedFont>
    <p:embeddedFont>
      <p:font typeface="等线" panose="02010600030101010101" pitchFamily="2" charset="-122"/>
      <p:regular r:id="rId18"/>
      <p:bold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" initials="C" lastIdx="1" clrIdx="0">
    <p:extLst>
      <p:ext uri="{19B8F6BF-5375-455C-9EA6-DF929625EA0E}">
        <p15:presenceInfo xmlns:p15="http://schemas.microsoft.com/office/powerpoint/2012/main" userId="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0000FF"/>
    <a:srgbClr val="3333FF"/>
    <a:srgbClr val="009900"/>
    <a:srgbClr val="660066"/>
    <a:srgbClr val="CC00FF"/>
    <a:srgbClr val="66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38" autoAdjust="0"/>
    <p:restoredTop sz="96408" autoAdjust="0"/>
  </p:normalViewPr>
  <p:slideViewPr>
    <p:cSldViewPr snapToGrid="0" snapToObjects="1">
      <p:cViewPr varScale="1">
        <p:scale>
          <a:sx n="111" d="100"/>
          <a:sy n="111" d="100"/>
        </p:scale>
        <p:origin x="114" y="150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1415" y="1254308"/>
            <a:ext cx="846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0B050"/>
                </a:solidFill>
                <a:latin typeface="Rockwell" panose="02060603020205020403" pitchFamily="18" charset="0"/>
              </a:rPr>
              <a:t>文献</a:t>
            </a:r>
            <a:r>
              <a:rPr lang="zh-CN" altLang="en-US" sz="5400" b="1" dirty="0">
                <a:solidFill>
                  <a:srgbClr val="00B050"/>
                </a:solidFill>
                <a:latin typeface="Rockwell" panose="02060603020205020403" pitchFamily="18" charset="0"/>
              </a:rPr>
              <a:t>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0" y="4291299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</a:t>
            </a:r>
            <a:r>
              <a:rPr lang="zh-CN" altLang="en-US" sz="3200" b="1" dirty="0" smtClean="0">
                <a:latin typeface="+mn-ea"/>
              </a:rPr>
              <a:t>胡敬玉</a:t>
            </a:r>
            <a:endParaRPr lang="en-US" altLang="zh-CN" sz="3200" b="1" dirty="0" smtClean="0">
              <a:latin typeface="+mn-ea"/>
            </a:endParaRPr>
          </a:p>
          <a:p>
            <a:r>
              <a:rPr lang="en-US" altLang="zh-CN" sz="3200" b="1" dirty="0" smtClean="0">
                <a:latin typeface="+mn-ea"/>
              </a:rPr>
              <a:t>2019.7.9</a:t>
            </a: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文献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10025" y="2157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8002" y="2007638"/>
            <a:ext cx="9024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. Zhang, T. Xiang, T. M.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Hospedales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and H. Lu, “</a:t>
            </a:r>
            <a:r>
              <a:rPr lang="en-US" altLang="zh-CN" sz="2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Mutual Learning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,” in 2018 IEEE/CVF Conference on Computer Vision and Pattern Recognition, Salt Lake City, UT, 2018, pp. 4320–4328.</a:t>
            </a:r>
            <a:endParaRPr lang="en-US" altLang="zh-CN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0619" y="4291403"/>
            <a:ext cx="5270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    大连理工大学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主要研究方向：目标检测、行人重检测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2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问题阐述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55012" y="1622416"/>
            <a:ext cx="6581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模型蒸馏是一个有效的技术将知识从一个教师网络转向学生网络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模型蒸馏还可以节省内存，集成多个子网络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920040" y="3858869"/>
            <a:ext cx="561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提出</a:t>
            </a:r>
            <a:r>
              <a:rPr lang="en-US" altLang="zh-CN" sz="2400" dirty="0" smtClean="0"/>
              <a:t>Deep Mutual Learning</a:t>
            </a:r>
            <a:endParaRPr lang="zh-CN" altLang="en-US" sz="2400" dirty="0"/>
          </a:p>
        </p:txBody>
      </p:sp>
      <p:sp>
        <p:nvSpPr>
          <p:cNvPr id="10" name="下箭头 9"/>
          <p:cNvSpPr/>
          <p:nvPr/>
        </p:nvSpPr>
        <p:spPr>
          <a:xfrm>
            <a:off x="4951562" y="2961245"/>
            <a:ext cx="586596" cy="7591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0" y="1835528"/>
            <a:ext cx="11704068" cy="34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44" y="1337094"/>
            <a:ext cx="9172550" cy="16332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332" y="3171825"/>
            <a:ext cx="6286500" cy="1428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480" y="5100817"/>
            <a:ext cx="4057650" cy="86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44" y="5100817"/>
            <a:ext cx="46196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44" y="1288571"/>
            <a:ext cx="5753100" cy="1104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83" y="2498246"/>
            <a:ext cx="52101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03" y="990600"/>
            <a:ext cx="62198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实验结果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1749654"/>
            <a:ext cx="11703080" cy="3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" y="1835528"/>
            <a:ext cx="11704068" cy="34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2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18156</TotalTime>
  <Words>108</Words>
  <Application>Microsoft Office PowerPoint</Application>
  <PresentationFormat>宽屏</PresentationFormat>
  <Paragraphs>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Rockwell</vt:lpstr>
      <vt:lpstr>Arial</vt:lpstr>
      <vt:lpstr>等线</vt:lpstr>
      <vt:lpstr>微软雅黑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1122</cp:revision>
  <dcterms:created xsi:type="dcterms:W3CDTF">2015-08-18T02:51:41Z</dcterms:created>
  <dcterms:modified xsi:type="dcterms:W3CDTF">2019-07-10T06:48:13Z</dcterms:modified>
  <cp:category/>
</cp:coreProperties>
</file>