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7" r:id="rId2"/>
  </p:sldMasterIdLst>
  <p:notesMasterIdLst>
    <p:notesMasterId r:id="rId8"/>
  </p:notesMasterIdLst>
  <p:handoutMasterIdLst>
    <p:handoutMasterId r:id="rId9"/>
  </p:handoutMasterIdLst>
  <p:sldIdLst>
    <p:sldId id="256" r:id="rId3"/>
    <p:sldId id="271" r:id="rId4"/>
    <p:sldId id="268" r:id="rId5"/>
    <p:sldId id="267" r:id="rId6"/>
    <p:sldId id="272" r:id="rId7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6FC"/>
    <a:srgbClr val="36A9AC"/>
    <a:srgbClr val="D61E42"/>
    <a:srgbClr val="A80C26"/>
    <a:srgbClr val="2261A6"/>
    <a:srgbClr val="DF2736"/>
    <a:srgbClr val="E6E6E6"/>
    <a:srgbClr val="495ADB"/>
    <a:srgbClr val="544DD7"/>
    <a:srgbClr val="080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4" autoAdjust="0"/>
    <p:restoredTop sz="96201" autoAdjust="0"/>
  </p:normalViewPr>
  <p:slideViewPr>
    <p:cSldViewPr snapToGrid="0">
      <p:cViewPr varScale="1">
        <p:scale>
          <a:sx n="68" d="100"/>
          <a:sy n="68" d="100"/>
        </p:scale>
        <p:origin x="864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274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C49B2-44E8-4EFD-A97B-B11A258AE91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B3AF3-F35D-4318-B7D7-AB8D96882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748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6ECB370-12D0-4478-B2C1-42041D3548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副标题 2">
            <a:extLst>
              <a:ext uri="{FF2B5EF4-FFF2-40B4-BE49-F238E27FC236}">
                <a16:creationId xmlns:a16="http://schemas.microsoft.com/office/drawing/2014/main" id="{DE4774FD-CA84-4334-A5E6-4018CC8F8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26" y="2877828"/>
            <a:ext cx="10850562" cy="44459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51BC89B0-625D-43E6-B3D9-96B6348FD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26" y="1786122"/>
            <a:ext cx="10850562" cy="1072602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63CF7FF-9841-453A-8D11-A8042CB0D3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9926" y="4052304"/>
            <a:ext cx="1085056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B30B88CF-5CF5-40AB-A59C-05AF2340E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9926" y="4348575"/>
            <a:ext cx="1085056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2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2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495E1F-136D-4BE1-A02C-183CC0F3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8EB21F71-7218-4FD8-ABCC-48727071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269" y="2106386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19F0CF5A-B131-4349-8F42-32CB30377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3385" y="300173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2">
            <a:extLst>
              <a:ext uri="{FF2B5EF4-FFF2-40B4-BE49-F238E27FC236}">
                <a16:creationId xmlns:a16="http://schemas.microsoft.com/office/drawing/2014/main" id="{F021CB09-2624-4284-AFC6-0124B76C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2019/7/4</a:t>
            </a:fld>
            <a:endParaRPr lang="zh-CN" altLang="en-US"/>
          </a:p>
        </p:txBody>
      </p:sp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783C9B21-C950-4BB2-8D5A-8D24BC99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5" name="灯片编号占位符 4">
            <a:extLst>
              <a:ext uri="{FF2B5EF4-FFF2-40B4-BE49-F238E27FC236}">
                <a16:creationId xmlns:a16="http://schemas.microsoft.com/office/drawing/2014/main" id="{74383B9E-1B45-4B85-959B-1AF9865E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标题 5">
            <a:extLst>
              <a:ext uri="{FF2B5EF4-FFF2-40B4-BE49-F238E27FC236}">
                <a16:creationId xmlns:a16="http://schemas.microsoft.com/office/drawing/2014/main" id="{09678C7F-4932-45D0-B060-27F796ED5A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7" name="内容占位符 7">
            <a:extLst>
              <a:ext uri="{FF2B5EF4-FFF2-40B4-BE49-F238E27FC236}">
                <a16:creationId xmlns:a16="http://schemas.microsoft.com/office/drawing/2014/main" id="{BF34A00D-273C-4CDA-9216-5588AB015D2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29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66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418E05-6741-489F-BC17-B35692DAB7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3BD9754C-2EB9-4F25-A6A6-BC54AF85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2019/7/4</a:t>
            </a:fld>
            <a:endParaRPr lang="zh-CN" alt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3FE0A611-686D-4957-B01C-FA736556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7B408F-7D37-4BBC-9EBF-42E53956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7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EAB898-6665-4BFE-A7DA-D0B6B0EAFB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23DCF18F-1C52-4FAC-8ABB-3B8FEFDBDB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66581" y="1807491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7" name="文本占位符 62">
            <a:extLst>
              <a:ext uri="{FF2B5EF4-FFF2-40B4-BE49-F238E27FC236}">
                <a16:creationId xmlns:a16="http://schemas.microsoft.com/office/drawing/2014/main" id="{3573A750-9A1A-4E4F-BB95-77AF14ED7C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66581" y="4113727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8" name="文本占位符 13">
            <a:extLst>
              <a:ext uri="{FF2B5EF4-FFF2-40B4-BE49-F238E27FC236}">
                <a16:creationId xmlns:a16="http://schemas.microsoft.com/office/drawing/2014/main" id="{980AC26D-505D-4F35-96F2-8E856207FF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66582" y="3817456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DC275-985E-45AD-860F-39764B073D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6E8A6F-5490-408C-8C53-2F6FF0E0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A3F001-13E7-4974-B329-DB5883BD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927F79-CA31-477B-A081-7FA1A46F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39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631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79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>
            <a:extLst>
              <a:ext uri="{FF2B5EF4-FFF2-40B4-BE49-F238E27FC236}">
                <a16:creationId xmlns:a16="http://schemas.microsoft.com/office/drawing/2014/main" id="{ED2FF44A-F9A2-4734-B9FC-7C1F743F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8236A47E-D89B-44EB-9BF9-7FB07A284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90EC732-A8F9-4A9A-AC20-F97FE80F7E32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B202BAAB-B381-4751-972E-4B7523C14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2019/7/4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7D59A130-CDC7-49D3-9E11-DF24A2740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4F3C11EF-40A7-4E60-85E3-29F5F570C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4" r:id="rId4"/>
    <p:sldLayoutId id="2147483665" r:id="rId5"/>
    <p:sldLayoutId id="2147483661" r:id="rId6"/>
    <p:sldLayoutId id="2147483666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12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康萌萌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进度汇报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8B2E442-7068-4666-BCDE-375288DD3297}"/>
              </a:ext>
            </a:extLst>
          </p:cNvPr>
          <p:cNvGrpSpPr/>
          <p:nvPr/>
        </p:nvGrpSpPr>
        <p:grpSpPr>
          <a:xfrm>
            <a:off x="5040368" y="5644574"/>
            <a:ext cx="2112908" cy="753716"/>
            <a:chOff x="1558980" y="1820664"/>
            <a:chExt cx="2112908" cy="753716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BBB89BD-648A-485A-8973-8F6BD9E6AC24}"/>
                </a:ext>
              </a:extLst>
            </p:cNvPr>
            <p:cNvSpPr txBox="1"/>
            <p:nvPr/>
          </p:nvSpPr>
          <p:spPr>
            <a:xfrm>
              <a:off x="1558980" y="1820664"/>
              <a:ext cx="2109678" cy="467966"/>
            </a:xfrm>
            <a:prstGeom prst="rect">
              <a:avLst/>
            </a:prstGeom>
            <a:noFill/>
          </p:spPr>
          <p:txBody>
            <a:bodyPr wrap="squar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alpha val="20000"/>
                    </a:schemeClr>
                  </a:solidFill>
                  <a:latin typeface="Impact" panose="020B0806030902050204" pitchFamily="34" charset="0"/>
                </a:rPr>
                <a:t>2019.07.04</a:t>
              </a:r>
              <a:endParaRPr lang="zh-CN" altLang="en-US" dirty="0">
                <a:solidFill>
                  <a:schemeClr val="accent1">
                    <a:alpha val="2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CF4DA0-555C-4D83-8EEB-B5E324BE369C}"/>
                </a:ext>
              </a:extLst>
            </p:cNvPr>
            <p:cNvSpPr/>
            <p:nvPr/>
          </p:nvSpPr>
          <p:spPr>
            <a:xfrm>
              <a:off x="2657475" y="2002880"/>
              <a:ext cx="1014413" cy="571500"/>
            </a:xfrm>
            <a:prstGeom prst="rect">
              <a:avLst/>
            </a:prstGeom>
            <a:noFill/>
            <a:ln w="19050">
              <a:solidFill>
                <a:schemeClr val="accent1">
                  <a:lumMod val="40000"/>
                  <a:lumOff val="6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alpha val="2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4F70C-F51F-4520-832F-2C4161B4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inference speed </a:t>
            </a:r>
            <a:endParaRPr lang="zh-CN" altLang="en-US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58974941-511F-455C-B772-3E636FED9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282523"/>
              </p:ext>
            </p:extLst>
          </p:nvPr>
        </p:nvGraphicFramePr>
        <p:xfrm>
          <a:off x="562707" y="1772529"/>
          <a:ext cx="6611815" cy="28276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5520">
                  <a:extLst>
                    <a:ext uri="{9D8B030D-6E8A-4147-A177-3AD203B41FA5}">
                      <a16:colId xmlns:a16="http://schemas.microsoft.com/office/drawing/2014/main" val="2781967018"/>
                    </a:ext>
                  </a:extLst>
                </a:gridCol>
                <a:gridCol w="1100858">
                  <a:extLst>
                    <a:ext uri="{9D8B030D-6E8A-4147-A177-3AD203B41FA5}">
                      <a16:colId xmlns:a16="http://schemas.microsoft.com/office/drawing/2014/main" val="349902786"/>
                    </a:ext>
                  </a:extLst>
                </a:gridCol>
                <a:gridCol w="1176090">
                  <a:extLst>
                    <a:ext uri="{9D8B030D-6E8A-4147-A177-3AD203B41FA5}">
                      <a16:colId xmlns:a16="http://schemas.microsoft.com/office/drawing/2014/main" val="925580632"/>
                    </a:ext>
                  </a:extLst>
                </a:gridCol>
                <a:gridCol w="1176090">
                  <a:extLst>
                    <a:ext uri="{9D8B030D-6E8A-4147-A177-3AD203B41FA5}">
                      <a16:colId xmlns:a16="http://schemas.microsoft.com/office/drawing/2014/main" val="1944319849"/>
                    </a:ext>
                  </a:extLst>
                </a:gridCol>
                <a:gridCol w="893257">
                  <a:extLst>
                    <a:ext uri="{9D8B030D-6E8A-4147-A177-3AD203B41FA5}">
                      <a16:colId xmlns:a16="http://schemas.microsoft.com/office/drawing/2014/main" val="706924380"/>
                    </a:ext>
                  </a:extLst>
                </a:gridCol>
              </a:tblGrid>
              <a:tr h="471268">
                <a:tc rowSpan="2"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kern="100">
                          <a:effectLst/>
                        </a:rPr>
                        <a:t>Methods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sz="1600" kern="100">
                          <a:effectLst/>
                        </a:rPr>
                        <a:t>速度</a:t>
                      </a:r>
                      <a:r>
                        <a:rPr lang="en-US" sz="1600" kern="100">
                          <a:effectLst/>
                        </a:rPr>
                        <a:t>(GTX 2080Ti)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sz="1600" kern="100">
                          <a:effectLst/>
                        </a:rPr>
                        <a:t>性能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064978"/>
                  </a:ext>
                </a:extLst>
              </a:tr>
              <a:tr h="471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kern="100">
                          <a:effectLst/>
                        </a:rPr>
                        <a:t>ms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kern="100">
                          <a:effectLst/>
                        </a:rPr>
                        <a:t>FPS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kern="100">
                          <a:effectLst/>
                        </a:rPr>
                        <a:t>mAcc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kern="100">
                          <a:effectLst/>
                        </a:rPr>
                        <a:t>mIoU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0505475"/>
                  </a:ext>
                </a:extLst>
              </a:tr>
              <a:tr h="471268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kern="100" dirty="0" err="1">
                          <a:effectLst/>
                        </a:rPr>
                        <a:t>FuseNet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kern="100">
                          <a:effectLst/>
                        </a:rPr>
                        <a:t>3.07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kern="100">
                          <a:effectLst/>
                        </a:rPr>
                        <a:t>325.7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kern="100">
                          <a:effectLst/>
                        </a:rPr>
                        <a:t>57.7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kern="100">
                          <a:effectLst/>
                        </a:rPr>
                        <a:t>41.6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9756453"/>
                  </a:ext>
                </a:extLst>
              </a:tr>
              <a:tr h="471268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kern="100">
                          <a:effectLst/>
                        </a:rPr>
                        <a:t>MFNet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kern="100" dirty="0">
                          <a:effectLst/>
                        </a:rPr>
                        <a:t>4.53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kern="100" dirty="0">
                          <a:effectLst/>
                        </a:rPr>
                        <a:t>220.8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kern="100">
                          <a:effectLst/>
                        </a:rPr>
                        <a:t>54.6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kern="100">
                          <a:effectLst/>
                        </a:rPr>
                        <a:t>43.7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17967691"/>
                  </a:ext>
                </a:extLst>
              </a:tr>
              <a:tr h="471268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kern="100">
                          <a:effectLst/>
                        </a:rPr>
                        <a:t>RTFNet(152)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kern="100">
                          <a:effectLst/>
                        </a:rPr>
                        <a:t>29.74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kern="100">
                          <a:effectLst/>
                        </a:rPr>
                        <a:t>33.62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kern="100">
                          <a:effectLst/>
                        </a:rPr>
                        <a:t>61.8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kern="100">
                          <a:effectLst/>
                        </a:rPr>
                        <a:t>51.2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8474292"/>
                  </a:ext>
                </a:extLst>
              </a:tr>
              <a:tr h="471268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kern="100">
                          <a:effectLst/>
                        </a:rPr>
                        <a:t>ours(V2)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kern="100">
                          <a:effectLst/>
                        </a:rPr>
                        <a:t>5.52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kern="100">
                          <a:effectLst/>
                        </a:rPr>
                        <a:t>181.12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kern="100">
                          <a:effectLst/>
                        </a:rPr>
                        <a:t>66.5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kern="100" dirty="0">
                          <a:effectLst/>
                        </a:rPr>
                        <a:t>54.4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1496685"/>
                  </a:ext>
                </a:extLst>
              </a:tr>
            </a:tbl>
          </a:graphicData>
        </a:graphic>
      </p:graphicFrame>
      <p:pic>
        <p:nvPicPr>
          <p:cNvPr id="22" name="图片 21">
            <a:extLst>
              <a:ext uri="{FF2B5EF4-FFF2-40B4-BE49-F238E27FC236}">
                <a16:creationId xmlns:a16="http://schemas.microsoft.com/office/drawing/2014/main" id="{A4AE99B8-71DA-4BDA-9E1A-D07014A5C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952" y="1643062"/>
            <a:ext cx="3581400" cy="3571875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E43C2159-D858-43B0-AAFA-E5808031D99E}"/>
              </a:ext>
            </a:extLst>
          </p:cNvPr>
          <p:cNvSpPr/>
          <p:nvPr/>
        </p:nvSpPr>
        <p:spPr>
          <a:xfrm>
            <a:off x="2926080" y="3186333"/>
            <a:ext cx="928468" cy="429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0EB57FA-CC2D-4534-8FF5-1132327D3AC3}"/>
              </a:ext>
            </a:extLst>
          </p:cNvPr>
          <p:cNvSpPr/>
          <p:nvPr/>
        </p:nvSpPr>
        <p:spPr>
          <a:xfrm>
            <a:off x="9366738" y="3868615"/>
            <a:ext cx="928468" cy="328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21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B49F1-1C5A-4140-9F4A-3DE0AAC6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loss</a:t>
            </a: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1B4DF985-D507-4B0E-8A2F-AD3D34738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822" y="1679722"/>
            <a:ext cx="4591855" cy="349855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3D4BE5C-0B7F-4CD7-B7E0-BDAF202AE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205" y="1869757"/>
            <a:ext cx="4230481" cy="319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5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A751B-B086-4338-95EF-657D8A2CD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maps</a:t>
            </a:r>
            <a:endParaRPr lang="zh-CN" altLang="en-US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FF1A3685-22DF-4797-B1EA-6E29843A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195"/>
          <a:stretch/>
        </p:blipFill>
        <p:spPr>
          <a:xfrm>
            <a:off x="168812" y="1028700"/>
            <a:ext cx="12023188" cy="296588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A717A9BF-5D0B-4770-A9E6-2817C3593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6148"/>
            <a:ext cx="12192000" cy="267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7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A751B-B086-4338-95EF-657D8A2CD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maps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AC0981-EF13-4EE9-9C10-27C80BA21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00444"/>
            <a:ext cx="12192000" cy="305755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0F86840-0C00-4223-88AC-C33923024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3" y="1025622"/>
            <a:ext cx="12027793" cy="295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466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adb7b82f-fffe-4569-b84a-2f8768b349b1"/>
</p:tagLst>
</file>

<file path=ppt/theme/theme1.xml><?xml version="1.0" encoding="utf-8"?>
<a:theme xmlns:a="http://schemas.openxmlformats.org/drawingml/2006/main" name="主题5">
  <a:themeElements>
    <a:clrScheme name="自定义 4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768394"/>
      </a:accent1>
      <a:accent2>
        <a:srgbClr val="858585"/>
      </a:accent2>
      <a:accent3>
        <a:srgbClr val="767676"/>
      </a:accent3>
      <a:accent4>
        <a:srgbClr val="666666"/>
      </a:accent4>
      <a:accent5>
        <a:srgbClr val="797979"/>
      </a:accent5>
      <a:accent6>
        <a:srgbClr val="515151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768394"/>
    </a:accent1>
    <a:accent2>
      <a:srgbClr val="858585"/>
    </a:accent2>
    <a:accent3>
      <a:srgbClr val="767676"/>
    </a:accent3>
    <a:accent4>
      <a:srgbClr val="666666"/>
    </a:accent4>
    <a:accent5>
      <a:srgbClr val="797979"/>
    </a:accent5>
    <a:accent6>
      <a:srgbClr val="515151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71</TotalTime>
  <Words>52</Words>
  <Application>Microsoft Office PowerPoint</Application>
  <PresentationFormat>宽屏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微软雅黑</vt:lpstr>
      <vt:lpstr>Arial</vt:lpstr>
      <vt:lpstr>Calibri</vt:lpstr>
      <vt:lpstr>Impact</vt:lpstr>
      <vt:lpstr>Segoe UI Light</vt:lpstr>
      <vt:lpstr>主题5</vt:lpstr>
      <vt:lpstr>OfficePLUS</vt:lpstr>
      <vt:lpstr>进度汇报</vt:lpstr>
      <vt:lpstr> inference speed </vt:lpstr>
      <vt:lpstr>Training loss</vt:lpstr>
      <vt:lpstr>Feature maps</vt:lpstr>
      <vt:lpstr>Feature maps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meng kang</cp:lastModifiedBy>
  <cp:revision>16</cp:revision>
  <cp:lastPrinted>2018-01-28T16:00:00Z</cp:lastPrinted>
  <dcterms:created xsi:type="dcterms:W3CDTF">2018-01-28T16:00:00Z</dcterms:created>
  <dcterms:modified xsi:type="dcterms:W3CDTF">2019-07-04T06:49:43Z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2018-10-31T09:09:59.6749058Z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