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8"/>
  </p:notesMasterIdLst>
  <p:handoutMasterIdLst>
    <p:handoutMasterId r:id="rId9"/>
  </p:handoutMasterIdLst>
  <p:sldIdLst>
    <p:sldId id="303" r:id="rId2"/>
    <p:sldId id="375" r:id="rId3"/>
    <p:sldId id="374" r:id="rId4"/>
    <p:sldId id="385" r:id="rId5"/>
    <p:sldId id="387" r:id="rId6"/>
    <p:sldId id="353" r:id="rId7"/>
  </p:sldIdLst>
  <p:sldSz cx="12192000" cy="6858000"/>
  <p:notesSz cx="6858000" cy="9144000"/>
  <p:embeddedFontLst>
    <p:embeddedFont>
      <p:font typeface="Rockwell" panose="02060603020205020403" pitchFamily="18" charset="0"/>
      <p:regular r:id="rId10"/>
      <p:bold r:id="rId11"/>
      <p:italic r:id="rId12"/>
      <p:boldItalic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6408" autoAdjust="0"/>
  </p:normalViewPr>
  <p:slideViewPr>
    <p:cSldViewPr snapToGrid="0" snapToObjects="1">
      <p:cViewPr varScale="1">
        <p:scale>
          <a:sx n="113" d="100"/>
          <a:sy n="113" d="100"/>
        </p:scale>
        <p:origin x="246" y="10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2970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</a:t>
            </a:r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291299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2019.7.4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132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出发点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337" y="1965691"/>
            <a:ext cx="6346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多模态在不同尺度下的融合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不同的损失函数对分割性能的影响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3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9" y="791999"/>
            <a:ext cx="11141822" cy="54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241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实验结果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81929"/>
              </p:ext>
            </p:extLst>
          </p:nvPr>
        </p:nvGraphicFramePr>
        <p:xfrm>
          <a:off x="781596" y="2242135"/>
          <a:ext cx="10671719" cy="32532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Wh</a:t>
                      </a:r>
                      <a:r>
                        <a:rPr lang="en-US" altLang="zh-CN" sz="2400" b="1" dirty="0" smtClean="0">
                          <a:solidFill>
                            <a:srgbClr val="00FF00"/>
                          </a:solidFill>
                          <a:latin typeface="+mn-ea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+mn-ea"/>
                        </a:rPr>
                        <a:t>Dice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00FF00"/>
                          </a:solidFill>
                          <a:latin typeface="+mn-ea"/>
                          <a:ea typeface="+mn-ea"/>
                          <a:cs typeface="+mn-cs"/>
                        </a:rPr>
                        <a:t>Core</a:t>
                      </a: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b="1" kern="1200" dirty="0" smtClean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Entropy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0.8669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0.7837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0.7512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Dice Loss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0.8443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0.7787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0.7333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Entropy + Dice Loss (one path)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0.8432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0.7695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0.8432</a:t>
                      </a:r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2751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8776" y="1259001"/>
            <a:ext cx="233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BRATS 2018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179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后续工作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9" y="1132359"/>
            <a:ext cx="11598662" cy="54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18154</TotalTime>
  <Words>60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Wingdings</vt:lpstr>
      <vt:lpstr>Rockwell</vt:lpstr>
      <vt:lpstr>Arial</vt:lpstr>
      <vt:lpstr>等线</vt:lpstr>
      <vt:lpstr>微软雅黑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1124</cp:revision>
  <dcterms:created xsi:type="dcterms:W3CDTF">2015-08-18T02:51:41Z</dcterms:created>
  <dcterms:modified xsi:type="dcterms:W3CDTF">2019-07-04T06:48:40Z</dcterms:modified>
  <cp:category/>
</cp:coreProperties>
</file>