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73" r:id="rId2"/>
    <p:sldId id="274" r:id="rId3"/>
    <p:sldId id="278" r:id="rId4"/>
    <p:sldId id="279" r:id="rId5"/>
    <p:sldId id="277" r:id="rId6"/>
    <p:sldId id="275" r:id="rId7"/>
    <p:sldId id="280" r:id="rId8"/>
    <p:sldId id="281" r:id="rId9"/>
    <p:sldId id="282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s.jianshu.com/go?to=https%3A%2F%2Farxiv.org%2Fabs%2F1904.08189" TargetMode="External"/><Relationship Id="rId2" Type="http://schemas.openxmlformats.org/officeDocument/2006/relationships/hyperlink" Target="https://arxiv.org/abs/1901.080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2019.07.04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特征选择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54380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9" y="3212976"/>
            <a:ext cx="3196631" cy="13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2445"/>
            <a:ext cx="3352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448" y="481407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训练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38" y="5617973"/>
            <a:ext cx="259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07599"/>
            <a:ext cx="90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4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04664"/>
            <a:ext cx="85090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2" y="2996952"/>
            <a:ext cx="5000600" cy="366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75636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2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5" y="620688"/>
            <a:ext cx="7499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2"/>
            <a:ext cx="4680520" cy="54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0" y="2492896"/>
            <a:ext cx="76581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772816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早期探索：</a:t>
            </a:r>
          </a:p>
          <a:p>
            <a:r>
              <a:rPr lang="en-US" altLang="zh-CN" dirty="0" err="1"/>
              <a:t>DenseBox</a:t>
            </a:r>
            <a:r>
              <a:rPr lang="en-US" altLang="zh-CN" dirty="0"/>
              <a:t>: https://arxiv.org/abs/1509.04874</a:t>
            </a:r>
          </a:p>
          <a:p>
            <a:r>
              <a:rPr lang="en-US" altLang="zh-CN" dirty="0"/>
              <a:t>YOLO: https://arxiv.org/abs/1506.02640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基于关键点：</a:t>
            </a:r>
          </a:p>
          <a:p>
            <a:r>
              <a:rPr lang="en-US" altLang="zh-CN" dirty="0" err="1"/>
              <a:t>CornerNet</a:t>
            </a:r>
            <a:r>
              <a:rPr lang="en-US" altLang="zh-CN" dirty="0"/>
              <a:t>: https://arxiv.org/abs/1808.01244</a:t>
            </a:r>
          </a:p>
          <a:p>
            <a:r>
              <a:rPr lang="en-US" altLang="zh-CN" dirty="0" err="1"/>
              <a:t>ExtremeNet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arxiv.org/abs/1901.08043</a:t>
            </a:r>
            <a:endParaRPr lang="en-US" altLang="zh-CN" dirty="0" smtClean="0"/>
          </a:p>
          <a:p>
            <a:r>
              <a:rPr lang="en-US" altLang="zh-CN" dirty="0" err="1" smtClean="0"/>
              <a:t>CenterNet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https://arxiv.org/abs/1904.08189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密集预测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FSAF: https://arxiv.org/abs/1903.00621</a:t>
            </a:r>
          </a:p>
          <a:p>
            <a:r>
              <a:rPr lang="en-US" altLang="zh-CN" dirty="0"/>
              <a:t>FCOS: https://arxiv.org/abs/1904.01355</a:t>
            </a:r>
          </a:p>
          <a:p>
            <a:r>
              <a:rPr lang="en-US" altLang="zh-CN" dirty="0" err="1"/>
              <a:t>FoveaBox</a:t>
            </a:r>
            <a:r>
              <a:rPr lang="en-US" altLang="zh-CN" dirty="0"/>
              <a:t>: https://</a:t>
            </a:r>
            <a:r>
              <a:rPr lang="en-US" altLang="zh-CN" dirty="0" smtClean="0"/>
              <a:t>arxiv.org/abs/1904.03797v1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72769" y="53964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Anchor free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39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065" y="1124744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目标</a:t>
            </a:r>
            <a:r>
              <a:rPr lang="zh-CN" altLang="en-US" dirty="0"/>
              <a:t>检测任务包含了两个子任务，分类和定位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</a:t>
            </a:r>
            <a:r>
              <a:rPr lang="en-US" altLang="zh-CN" dirty="0" smtClean="0"/>
              <a:t>one-stage</a:t>
            </a:r>
            <a:r>
              <a:rPr lang="zh-CN" altLang="en-US" dirty="0"/>
              <a:t>算法是直接进行多分类，比如背景、前景</a:t>
            </a:r>
            <a:r>
              <a:rPr lang="en-US" altLang="zh-CN" dirty="0"/>
              <a:t>1</a:t>
            </a:r>
            <a:r>
              <a:rPr lang="zh-CN" altLang="en-US" dirty="0"/>
              <a:t>和前景</a:t>
            </a:r>
            <a:r>
              <a:rPr lang="en-US" altLang="zh-CN" dirty="0"/>
              <a:t>2</a:t>
            </a:r>
            <a:r>
              <a:rPr lang="zh-CN" altLang="en-US" dirty="0"/>
              <a:t>的三分类任务，这中思路会带来“样本极不均衡”问题，毕竟大部分的</a:t>
            </a:r>
            <a:r>
              <a:rPr lang="en-US" altLang="zh-CN" dirty="0"/>
              <a:t>box</a:t>
            </a:r>
            <a:r>
              <a:rPr lang="zh-CN" altLang="en-US" dirty="0"/>
              <a:t>都是背景类别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two-stage</a:t>
            </a:r>
            <a:r>
              <a:rPr lang="zh-CN" altLang="en-US" dirty="0"/>
              <a:t>的算法采用了另外一种思路，它在第一阶段做二分类任务，将“样本极不均衡”问题转换成了“样本较不均衡”问题，第二阶段的前景多分类由于样本均衡，所以任务就变得很简单了，存在的缺点就是算法太耗时。</a:t>
            </a:r>
          </a:p>
          <a:p>
            <a:endParaRPr lang="zh-CN" altLang="en-US" dirty="0"/>
          </a:p>
          <a:p>
            <a:r>
              <a:rPr lang="zh-CN" altLang="en-US" dirty="0" smtClean="0"/>
              <a:t>         为了</a:t>
            </a:r>
            <a:r>
              <a:rPr lang="zh-CN" altLang="en-US" dirty="0"/>
              <a:t>解决</a:t>
            </a:r>
            <a:r>
              <a:rPr lang="en-US" altLang="zh-CN" dirty="0"/>
              <a:t>one-stage</a:t>
            </a:r>
            <a:r>
              <a:rPr lang="zh-CN" altLang="en-US" dirty="0"/>
              <a:t>算法面临的“样本极不均衡”问题，在</a:t>
            </a:r>
            <a:r>
              <a:rPr lang="en-US" altLang="zh-CN" dirty="0" err="1"/>
              <a:t>Retinanet</a:t>
            </a:r>
            <a:r>
              <a:rPr lang="zh-CN" altLang="en-US" dirty="0"/>
              <a:t>论文中，作者提出了</a:t>
            </a:r>
            <a:r>
              <a:rPr lang="en-US" altLang="zh-CN" dirty="0"/>
              <a:t>focal loss</a:t>
            </a:r>
            <a:r>
              <a:rPr lang="zh-CN" altLang="en-US" dirty="0"/>
              <a:t>，从损失函数的角度解决该问题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4464496" cy="253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6" y="3789040"/>
            <a:ext cx="855882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9051" y="417192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 Entropy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Balanced </a:t>
            </a:r>
            <a:r>
              <a:rPr lang="en-US" altLang="zh-CN" dirty="0"/>
              <a:t>Cross 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Focal </a:t>
            </a:r>
            <a:r>
              <a:rPr lang="en-US" altLang="zh-CN" dirty="0"/>
              <a:t>Loss Definition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21" y="836712"/>
            <a:ext cx="27046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91" y="1730978"/>
            <a:ext cx="1905570" cy="29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90" y="2616173"/>
            <a:ext cx="2587550" cy="26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Retinanet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5273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对于</a:t>
            </a:r>
            <a:r>
              <a:rPr lang="zh-CN" altLang="en-US" dirty="0"/>
              <a:t>目标检测任务，待检测目标通常存在“尺度差异性”，为了解决这个问题，可以有</a:t>
            </a:r>
            <a:r>
              <a:rPr lang="en-US" altLang="zh-CN" dirty="0"/>
              <a:t>2</a:t>
            </a:r>
            <a:r>
              <a:rPr lang="zh-CN" altLang="en-US" dirty="0"/>
              <a:t>种思路，图像金字塔和特征金字塔。基于</a:t>
            </a:r>
            <a:r>
              <a:rPr lang="en-US" altLang="zh-CN" dirty="0"/>
              <a:t>anchor</a:t>
            </a:r>
            <a:r>
              <a:rPr lang="zh-CN" altLang="en-US" dirty="0"/>
              <a:t>的检测算法正是采用了特征金字塔的</a:t>
            </a:r>
            <a:r>
              <a:rPr lang="zh-CN" altLang="en-US" dirty="0" smtClean="0"/>
              <a:t>思想。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基于</a:t>
            </a:r>
            <a:r>
              <a:rPr lang="zh-CN" altLang="en-US" dirty="0"/>
              <a:t>经验知识，浅层的特征对应小尺度的目标，深层的特征对应大尺度的目标，因此将小的</a:t>
            </a:r>
            <a:r>
              <a:rPr lang="en-US" altLang="zh-CN" dirty="0"/>
              <a:t>anchor boxes</a:t>
            </a:r>
            <a:r>
              <a:rPr lang="zh-CN" altLang="en-US" dirty="0"/>
              <a:t>对应到浅层特征，大的</a:t>
            </a:r>
            <a:r>
              <a:rPr lang="en-US" altLang="zh-CN" dirty="0"/>
              <a:t>anchor</a:t>
            </a:r>
            <a:r>
              <a:rPr lang="zh-CN" altLang="en-US" dirty="0"/>
              <a:t>对应到深层特征，</a:t>
            </a:r>
            <a:r>
              <a:rPr lang="en-US" altLang="zh-CN" dirty="0"/>
              <a:t>ground truth boxes</a:t>
            </a:r>
            <a:r>
              <a:rPr lang="zh-CN" altLang="en-US" dirty="0"/>
              <a:t>基于</a:t>
            </a:r>
            <a:r>
              <a:rPr lang="en-US" altLang="zh-CN" dirty="0" err="1"/>
              <a:t>IoU</a:t>
            </a:r>
            <a:r>
              <a:rPr lang="zh-CN" altLang="en-US" dirty="0"/>
              <a:t>匹配到不同的</a:t>
            </a:r>
            <a:r>
              <a:rPr lang="en-US" altLang="zh-CN" dirty="0"/>
              <a:t>anchor boxes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326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19930"/>
            <a:ext cx="5950992" cy="335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83671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上面</a:t>
            </a:r>
            <a:r>
              <a:rPr lang="zh-CN" altLang="en-US" dirty="0"/>
              <a:t>这种做法的缺点是，基于人工经验规则，将</a:t>
            </a:r>
            <a:r>
              <a:rPr lang="en-US" altLang="zh-CN" dirty="0"/>
              <a:t>anchor boxes</a:t>
            </a:r>
            <a:r>
              <a:rPr lang="zh-CN" altLang="en-US" dirty="0"/>
              <a:t>离散化到不同的特征层，显然这本身</a:t>
            </a:r>
            <a:r>
              <a:rPr lang="zh-CN" altLang="en-US" dirty="0" smtClean="0"/>
              <a:t>就是次有的</a:t>
            </a:r>
            <a:r>
              <a:rPr lang="en-US" altLang="zh-CN" dirty="0" smtClean="0"/>
              <a:t>l</a:t>
            </a:r>
            <a:r>
              <a:rPr lang="zh-CN" altLang="en-US" dirty="0"/>
              <a:t>的，因此将</a:t>
            </a:r>
            <a:r>
              <a:rPr lang="en-US" altLang="zh-CN" dirty="0"/>
              <a:t>ground truth box</a:t>
            </a:r>
            <a:r>
              <a:rPr lang="zh-CN" altLang="en-US" dirty="0"/>
              <a:t>匹配到最接近的</a:t>
            </a:r>
            <a:r>
              <a:rPr lang="en-US" altLang="zh-CN" dirty="0"/>
              <a:t>anchor boxes</a:t>
            </a:r>
            <a:r>
              <a:rPr lang="zh-CN" altLang="en-US" dirty="0"/>
              <a:t>，也就不是最优的做法了。换句话说，可能</a:t>
            </a:r>
            <a:r>
              <a:rPr lang="en-US" altLang="zh-CN" dirty="0"/>
              <a:t>anchor box</a:t>
            </a:r>
            <a:r>
              <a:rPr lang="zh-CN" altLang="en-US" dirty="0"/>
              <a:t>被分配到第</a:t>
            </a:r>
            <a:r>
              <a:rPr lang="en-US" altLang="zh-CN" dirty="0"/>
              <a:t>n</a:t>
            </a:r>
            <a:r>
              <a:rPr lang="zh-CN" altLang="en-US" dirty="0"/>
              <a:t>层才是最好的，结果被人工分配到了第</a:t>
            </a:r>
            <a:r>
              <a:rPr lang="en-US" altLang="zh-CN" dirty="0"/>
              <a:t>n+1</a:t>
            </a:r>
            <a:r>
              <a:rPr lang="zh-CN" altLang="en-US" dirty="0"/>
              <a:t>个特征层，那么让</a:t>
            </a:r>
            <a:r>
              <a:rPr lang="en-US" altLang="zh-CN" dirty="0"/>
              <a:t>ground truth boxes</a:t>
            </a:r>
            <a:r>
              <a:rPr lang="zh-CN" altLang="en-US" dirty="0"/>
              <a:t>去做回归就有点不合适了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8" y="2996952"/>
            <a:ext cx="74612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7280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326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472514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Retinanet</a:t>
            </a:r>
            <a:r>
              <a:rPr lang="zh-CN" altLang="en-US" dirty="0" smtClean="0"/>
              <a:t>网络的基础上加了两</a:t>
            </a:r>
            <a:r>
              <a:rPr lang="en-US" altLang="zh-CN" dirty="0" smtClean="0"/>
              <a:t>Anchor free</a:t>
            </a:r>
            <a:r>
              <a:rPr lang="zh-CN" altLang="en-US" dirty="0" smtClean="0"/>
              <a:t>支路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定义几个概念：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392488" cy="33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5" y="1340768"/>
            <a:ext cx="7042736" cy="145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7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448</Words>
  <Application>Microsoft Office PowerPoint</Application>
  <PresentationFormat>全屏显示(4:3)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62</cp:revision>
  <dcterms:created xsi:type="dcterms:W3CDTF">2019-01-07T15:21:41Z</dcterms:created>
  <dcterms:modified xsi:type="dcterms:W3CDTF">2019-07-01T12:20:35Z</dcterms:modified>
</cp:coreProperties>
</file>