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1" r:id="rId5"/>
    <p:sldId id="272" r:id="rId6"/>
    <p:sldId id="302" r:id="rId7"/>
    <p:sldId id="306" r:id="rId8"/>
    <p:sldId id="300" r:id="rId9"/>
    <p:sldId id="303" r:id="rId10"/>
    <p:sldId id="311" r:id="rId11"/>
    <p:sldId id="304" r:id="rId12"/>
    <p:sldId id="307" r:id="rId13"/>
    <p:sldId id="262" r:id="rId14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5" autoAdjust="0"/>
  </p:normalViewPr>
  <p:slideViewPr>
    <p:cSldViewPr>
      <p:cViewPr varScale="1">
        <p:scale>
          <a:sx n="140" d="100"/>
          <a:sy n="140" d="100"/>
        </p:scale>
        <p:origin x="696" y="12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2018-04-06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2018-04-06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wrap="none" lIns="0" rIns="0" anchor="ctr" anchorCtr="0"/>
          <a:lstStyle>
            <a:lvl1pPr marL="0" indent="0" algn="l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tIns="72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bIns="720000" anchor="b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develop.com/download/" TargetMode="External"/><Relationship Id="rId2" Type="http://schemas.openxmlformats.org/officeDocument/2006/relationships/hyperlink" Target="https://unity3d.com/kr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제작도구이해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#1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45624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Hyun-Jin, Yeo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Make some!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1560" y="1059582"/>
            <a:ext cx="7560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Hierarchy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Scene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Project browser</a:t>
            </a:r>
            <a:b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</a:b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 asset?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Inspector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Let’s go Unity!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503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10"/>
          <p:cNvSpPr txBox="1"/>
          <p:nvPr/>
        </p:nvSpPr>
        <p:spPr bwMode="auto">
          <a:xfrm>
            <a:off x="2595980" y="486098"/>
            <a:ext cx="32720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Game Engine?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07704" y="1596852"/>
            <a:ext cx="3960285" cy="546274"/>
            <a:chOff x="2175371" y="1762964"/>
            <a:chExt cx="5040560" cy="546274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Why?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5980" y="2707606"/>
            <a:ext cx="3272009" cy="546274"/>
            <a:chOff x="2175371" y="1762964"/>
            <a:chExt cx="5040560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Make some!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5980" y="3818359"/>
            <a:ext cx="3272009" cy="546274"/>
            <a:chOff x="2175371" y="1762964"/>
            <a:chExt cx="5040560" cy="546274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What to learn?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Game Engine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Virtual World!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 flipH="1">
            <a:off x="1423288" y="3114826"/>
            <a:ext cx="2440058" cy="1587592"/>
            <a:chOff x="5868144" y="3002906"/>
            <a:chExt cx="2440058" cy="1587592"/>
          </a:xfrm>
          <a:solidFill>
            <a:schemeClr val="accent1">
              <a:alpha val="7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ounded Rectangle 8"/>
          <p:cNvSpPr/>
          <p:nvPr/>
        </p:nvSpPr>
        <p:spPr>
          <a:xfrm>
            <a:off x="1261848" y="1419622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79A9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66901" y="3114826"/>
            <a:ext cx="2440058" cy="1587592"/>
            <a:chOff x="5868144" y="3002906"/>
            <a:chExt cx="2440058" cy="1587592"/>
          </a:xfrm>
          <a:solidFill>
            <a:schemeClr val="accent4">
              <a:alpha val="7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Rounded Rectangle 8"/>
          <p:cNvSpPr/>
          <p:nvPr/>
        </p:nvSpPr>
        <p:spPr>
          <a:xfrm>
            <a:off x="4332968" y="1419622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79A9D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 flipH="1">
            <a:off x="2797408" y="1419622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79A9D"/>
              </a:solidFill>
            </a:endParaRPr>
          </a:p>
        </p:txBody>
      </p:sp>
      <p:sp>
        <p:nvSpPr>
          <p:cNvPr id="13" name="Rounded Rectangle 8"/>
          <p:cNvSpPr/>
          <p:nvPr/>
        </p:nvSpPr>
        <p:spPr>
          <a:xfrm flipH="1">
            <a:off x="5868528" y="1419622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79A9D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83280" y="1434699"/>
            <a:ext cx="1246898" cy="494026"/>
            <a:chOff x="803640" y="3362835"/>
            <a:chExt cx="2059657" cy="49402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354400" y="1651726"/>
            <a:ext cx="1246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cs typeface="Arial" pitchFamily="34" charset="0"/>
              </a:rPr>
              <a:t>게임엔진</a:t>
            </a:r>
            <a:endParaRPr lang="en-US" altLang="ko-KR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cs typeface="Arial" pitchFamily="34" charset="0"/>
              </a:rPr>
              <a:t>하나만 알면</a:t>
            </a:r>
            <a:endParaRPr lang="en-US" altLang="ko-KR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cs typeface="Arial" pitchFamily="34" charset="0"/>
              </a:rPr>
              <a:t>취직하기</a:t>
            </a:r>
            <a:endParaRPr lang="en-US" altLang="ko-KR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cs typeface="Arial" pitchFamily="34" charset="0"/>
              </a:rPr>
              <a:t>힘들다며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9960" y="1651726"/>
            <a:ext cx="1246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cs typeface="Arial" pitchFamily="34" charset="0"/>
              </a:rPr>
              <a:t>엔진다루면</a:t>
            </a:r>
            <a:endParaRPr lang="en-US" altLang="ko-KR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C, C++, Python</a:t>
            </a: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cs typeface="Arial" pitchFamily="34" charset="0"/>
              </a:rPr>
              <a:t>다 </a:t>
            </a:r>
            <a:r>
              <a:rPr lang="ko-KR" altLang="en-US" sz="1200" dirty="0" err="1" smtClean="0">
                <a:solidFill>
                  <a:schemeClr val="bg1"/>
                </a:solidFill>
                <a:cs typeface="Arial" pitchFamily="34" charset="0"/>
              </a:rPr>
              <a:t>필요없지</a:t>
            </a:r>
            <a:endParaRPr lang="en-US" altLang="ko-KR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cs typeface="Arial" pitchFamily="34" charset="0"/>
              </a:rPr>
              <a:t>않아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9632" y="1583336"/>
            <a:ext cx="124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cs typeface="Arial" pitchFamily="34" charset="0"/>
              </a:rPr>
              <a:t>엔진을 만들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ko-KR" altLang="en-US" sz="1200" dirty="0" smtClean="0">
                <a:solidFill>
                  <a:schemeClr val="bg1"/>
                </a:solidFill>
                <a:cs typeface="Arial" pitchFamily="34" charset="0"/>
              </a:rPr>
              <a:t>어야 진짜 게임 제작자지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!!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42343" y="1651726"/>
            <a:ext cx="1246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cs typeface="Arial" pitchFamily="34" charset="0"/>
              </a:rPr>
              <a:t>엔진 그거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ko-KR" altLang="en-US" sz="1200" dirty="0" smtClean="0">
                <a:solidFill>
                  <a:schemeClr val="bg1"/>
                </a:solidFill>
                <a:cs typeface="Arial" pitchFamily="34" charset="0"/>
              </a:rPr>
              <a:t>있으면</a:t>
            </a:r>
            <a:endParaRPr lang="en-US" altLang="ko-KR" sz="12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cs typeface="Arial" pitchFamily="34" charset="0"/>
              </a:rPr>
              <a:t>아무나 </a:t>
            </a:r>
            <a:r>
              <a:rPr lang="ko-KR" altLang="en-US" sz="1200" dirty="0" err="1" smtClean="0">
                <a:solidFill>
                  <a:schemeClr val="bg1"/>
                </a:solidFill>
                <a:cs typeface="Arial" pitchFamily="34" charset="0"/>
              </a:rPr>
              <a:t>게임만드는거</a:t>
            </a:r>
            <a:r>
              <a:rPr lang="ko-KR" altLang="en-US" sz="1200" dirty="0" smtClean="0">
                <a:solidFill>
                  <a:schemeClr val="bg1"/>
                </a:solidFill>
                <a:cs typeface="Arial" pitchFamily="34" charset="0"/>
              </a:rPr>
              <a:t> 아냐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11560" y="1289633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Mobile game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=&gt; Fast circulation!</a:t>
            </a:r>
          </a:p>
          <a:p>
            <a:pPr marL="228600" indent="-228600">
              <a:buAutoNum type="arabicPeriod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Start with something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560" y="3075806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Still need server programing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Engine need script!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Engine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programing is narrow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market</a:t>
            </a:r>
          </a:p>
          <a:p>
            <a:pPr marL="228600" indent="-228600">
              <a:buAutoNum type="arabicPeriod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If it’s easy, everyone could follow</a:t>
            </a:r>
          </a:p>
        </p:txBody>
      </p:sp>
    </p:spTree>
    <p:extLst>
      <p:ext uri="{BB962C8B-B14F-4D97-AF65-F5344CB8AC3E}">
        <p14:creationId xmlns:p14="http://schemas.microsoft.com/office/powerpoint/2010/main" val="255527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Make some!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1560" y="1059582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Unity (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가입필수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비번 까먹지 말자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!)</a:t>
            </a:r>
            <a:b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</a:b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  <a:hlinkClick r:id="rId2"/>
              </a:rPr>
              <a:t>https://unity3d.com/kr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Monodevelop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/>
            </a:r>
            <a:b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</a:b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hlinkClick r:id="rId3"/>
              </a:rPr>
              <a:t>http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  <a:hlinkClick r:id="rId3"/>
              </a:rPr>
              <a:t>://www.monodevelop.com/download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  <a:hlinkClick r:id="rId3"/>
              </a:rPr>
              <a:t>/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Download and install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67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Make some!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1560" y="1059582"/>
            <a:ext cx="75608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재밌다는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무엇일까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즐거움과 재미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목표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! =&gt;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플레이어가 없으면 </a:t>
            </a:r>
            <a:r>
              <a:rPr lang="ko-KR" altLang="en-US" sz="16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안되는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것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하지만 알맞아야 하고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변화해야한다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성장하는건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캐릭터 뿐만 아니다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.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플레이어도 성장해야 한다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플레이어는 행동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=&gt;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결과를 </a:t>
            </a:r>
            <a:r>
              <a:rPr lang="ko-KR" altLang="en-US" sz="16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알고싶어한다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이해하기 쉬운 실패를 만들고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성공하면 보상을 준다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Level Design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152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Make some!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1560" y="1059582"/>
            <a:ext cx="75608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게임 디자인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VS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레벨 디자인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/>
            </a:r>
            <a:b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</a:b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재미요소를 찾는 것과 배치하는 것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긴장감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VS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스트레스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/>
            </a:r>
            <a:b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</a:b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스트레스가 적은 게임 만드는 법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난이도의 조정과 보상의 조정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레벨디자인에 실패하면 어떻게 될까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One Page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기획서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Level Design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50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25" y="0"/>
            <a:ext cx="74843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8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Make some!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1560" y="1059582"/>
            <a:ext cx="75608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게임 디자인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VS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레벨 디자인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/>
            </a:r>
            <a:b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</a:b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재미요소를 찾는 것과 배치하는 것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긴장감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VS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스트레스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/>
            </a:r>
            <a:b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</a:b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스트레스가 적은 게임 만드는 법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난이도의 조정과 보상의 조정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레벨디자인에 실패하면 어떻게 될까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One Page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기획서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Level Design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03921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175</Words>
  <Application>Microsoft Office PowerPoint</Application>
  <PresentationFormat>화면 슬라이드 쇼(16:9)</PresentationFormat>
  <Paragraphs>82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 Unicode MS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HJYEO</cp:lastModifiedBy>
  <cp:revision>118</cp:revision>
  <cp:lastPrinted>2018-04-06T02:24:20Z</cp:lastPrinted>
  <dcterms:created xsi:type="dcterms:W3CDTF">2016-12-05T23:26:54Z</dcterms:created>
  <dcterms:modified xsi:type="dcterms:W3CDTF">2018-04-06T04:49:07Z</dcterms:modified>
</cp:coreProperties>
</file>