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70" r:id="rId3"/>
    <p:sldId id="258" r:id="rId4"/>
    <p:sldId id="266" r:id="rId5"/>
    <p:sldId id="267" r:id="rId6"/>
    <p:sldId id="268" r:id="rId7"/>
    <p:sldId id="264" r:id="rId8"/>
    <p:sldId id="259" r:id="rId9"/>
    <p:sldId id="265" r:id="rId10"/>
    <p:sldId id="260" r:id="rId11"/>
    <p:sldId id="269" r:id="rId12"/>
    <p:sldId id="262" r:id="rId13"/>
    <p:sldId id="271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A4B2F-5F70-4152-A8E9-557FFC7479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F11F2D1-2431-4B60-A985-1D45B183A250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err="1"/>
            <a:t>Prediction</a:t>
          </a:r>
          <a:endParaRPr lang="de-DE" dirty="0"/>
        </a:p>
      </dgm:t>
    </dgm:pt>
    <dgm:pt modelId="{3FDB14B8-E789-4141-BC39-AAA038268E33}" type="parTrans" cxnId="{482C5D59-BC3F-4ACD-900C-C441FEB70A36}">
      <dgm:prSet/>
      <dgm:spPr/>
      <dgm:t>
        <a:bodyPr/>
        <a:lstStyle/>
        <a:p>
          <a:endParaRPr lang="de-DE"/>
        </a:p>
      </dgm:t>
    </dgm:pt>
    <dgm:pt modelId="{9B493DDF-510A-45C8-A680-4D89E1F09AEC}" type="sibTrans" cxnId="{482C5D59-BC3F-4ACD-900C-C441FEB70A36}">
      <dgm:prSet/>
      <dgm:spPr/>
      <dgm:t>
        <a:bodyPr/>
        <a:lstStyle/>
        <a:p>
          <a:endParaRPr lang="de-DE"/>
        </a:p>
      </dgm:t>
    </dgm:pt>
    <dgm:pt modelId="{3908FD48-6803-4610-B3B8-CEC5A4F96125}">
      <dgm:prSet phldrT="[Text]"/>
      <dgm:spPr/>
      <dgm:t>
        <a:bodyPr/>
        <a:lstStyle/>
        <a:p>
          <a:r>
            <a:rPr lang="de-DE" dirty="0"/>
            <a:t>Update</a:t>
          </a:r>
        </a:p>
      </dgm:t>
    </dgm:pt>
    <dgm:pt modelId="{3590CD30-BE81-4A10-9D11-CAF1DCF0C1AE}" type="parTrans" cxnId="{4F2F6C9A-DCDB-41CA-AD5F-370F64DF6B76}">
      <dgm:prSet/>
      <dgm:spPr/>
      <dgm:t>
        <a:bodyPr/>
        <a:lstStyle/>
        <a:p>
          <a:endParaRPr lang="de-DE"/>
        </a:p>
      </dgm:t>
    </dgm:pt>
    <dgm:pt modelId="{21602ADE-B2ED-4EED-9787-F15A08EB9258}" type="sibTrans" cxnId="{4F2F6C9A-DCDB-41CA-AD5F-370F64DF6B76}">
      <dgm:prSet/>
      <dgm:spPr/>
      <dgm:t>
        <a:bodyPr/>
        <a:lstStyle/>
        <a:p>
          <a:endParaRPr lang="de-DE"/>
        </a:p>
      </dgm:t>
    </dgm:pt>
    <dgm:pt modelId="{F2DAE77F-F234-4747-A349-F0EAF4475DC5}" type="pres">
      <dgm:prSet presAssocID="{BCEA4B2F-5F70-4152-A8E9-557FFC74792E}" presName="linearFlow" presStyleCnt="0">
        <dgm:presLayoutVars>
          <dgm:resizeHandles val="exact"/>
        </dgm:presLayoutVars>
      </dgm:prSet>
      <dgm:spPr/>
    </dgm:pt>
    <dgm:pt modelId="{1B952FE4-4CD8-430D-8EE0-22FD9B0E7B7E}" type="pres">
      <dgm:prSet presAssocID="{9F11F2D1-2431-4B60-A985-1D45B183A25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9933E-C4B2-4557-B810-EA881E51F833}" type="pres">
      <dgm:prSet presAssocID="{9B493DDF-510A-45C8-A680-4D89E1F09AEC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9156D4E0-4C9D-415C-AB7C-424AB5BCBE04}" type="pres">
      <dgm:prSet presAssocID="{9B493DDF-510A-45C8-A680-4D89E1F09AEC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571EE3FC-0676-4659-AF15-C40C210F3A2D}" type="pres">
      <dgm:prSet presAssocID="{3908FD48-6803-4610-B3B8-CEC5A4F9612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97CA58-3869-4D9F-ACB9-C285A41CFAEE}" type="presOf" srcId="{3908FD48-6803-4610-B3B8-CEC5A4F96125}" destId="{571EE3FC-0676-4659-AF15-C40C210F3A2D}" srcOrd="0" destOrd="0" presId="urn:microsoft.com/office/officeart/2005/8/layout/process2"/>
    <dgm:cxn modelId="{0C05EEF8-5656-42A2-B698-6133626757AF}" type="presOf" srcId="{9B493DDF-510A-45C8-A680-4D89E1F09AEC}" destId="{4B19933E-C4B2-4557-B810-EA881E51F833}" srcOrd="0" destOrd="0" presId="urn:microsoft.com/office/officeart/2005/8/layout/process2"/>
    <dgm:cxn modelId="{015DDCBD-FCDF-41F5-8CD4-1DE49CBFC41A}" type="presOf" srcId="{BCEA4B2F-5F70-4152-A8E9-557FFC74792E}" destId="{F2DAE77F-F234-4747-A349-F0EAF4475DC5}" srcOrd="0" destOrd="0" presId="urn:microsoft.com/office/officeart/2005/8/layout/process2"/>
    <dgm:cxn modelId="{7D31CEA4-24F1-4F4F-A5D5-B342BD1ECA13}" type="presOf" srcId="{9F11F2D1-2431-4B60-A985-1D45B183A250}" destId="{1B952FE4-4CD8-430D-8EE0-22FD9B0E7B7E}" srcOrd="0" destOrd="0" presId="urn:microsoft.com/office/officeart/2005/8/layout/process2"/>
    <dgm:cxn modelId="{482C5D59-BC3F-4ACD-900C-C441FEB70A36}" srcId="{BCEA4B2F-5F70-4152-A8E9-557FFC74792E}" destId="{9F11F2D1-2431-4B60-A985-1D45B183A250}" srcOrd="0" destOrd="0" parTransId="{3FDB14B8-E789-4141-BC39-AAA038268E33}" sibTransId="{9B493DDF-510A-45C8-A680-4D89E1F09AEC}"/>
    <dgm:cxn modelId="{4F2F6C9A-DCDB-41CA-AD5F-370F64DF6B76}" srcId="{BCEA4B2F-5F70-4152-A8E9-557FFC74792E}" destId="{3908FD48-6803-4610-B3B8-CEC5A4F96125}" srcOrd="1" destOrd="0" parTransId="{3590CD30-BE81-4A10-9D11-CAF1DCF0C1AE}" sibTransId="{21602ADE-B2ED-4EED-9787-F15A08EB9258}"/>
    <dgm:cxn modelId="{00C108AA-FD87-45F1-9E79-AD1BB4AA8125}" type="presOf" srcId="{9B493DDF-510A-45C8-A680-4D89E1F09AEC}" destId="{9156D4E0-4C9D-415C-AB7C-424AB5BCBE04}" srcOrd="1" destOrd="0" presId="urn:microsoft.com/office/officeart/2005/8/layout/process2"/>
    <dgm:cxn modelId="{EFCC593C-EE9F-4FB9-980E-7D90968BB782}" type="presParOf" srcId="{F2DAE77F-F234-4747-A349-F0EAF4475DC5}" destId="{1B952FE4-4CD8-430D-8EE0-22FD9B0E7B7E}" srcOrd="0" destOrd="0" presId="urn:microsoft.com/office/officeart/2005/8/layout/process2"/>
    <dgm:cxn modelId="{72F7262A-85A2-42C8-B441-253DA4771200}" type="presParOf" srcId="{F2DAE77F-F234-4747-A349-F0EAF4475DC5}" destId="{4B19933E-C4B2-4557-B810-EA881E51F833}" srcOrd="1" destOrd="0" presId="urn:microsoft.com/office/officeart/2005/8/layout/process2"/>
    <dgm:cxn modelId="{9AA17841-9097-4A27-8A36-EE8C71FE6406}" type="presParOf" srcId="{4B19933E-C4B2-4557-B810-EA881E51F833}" destId="{9156D4E0-4C9D-415C-AB7C-424AB5BCBE04}" srcOrd="0" destOrd="0" presId="urn:microsoft.com/office/officeart/2005/8/layout/process2"/>
    <dgm:cxn modelId="{6A0646FB-0101-45F5-95DF-ED199607ADA9}" type="presParOf" srcId="{F2DAE77F-F234-4747-A349-F0EAF4475DC5}" destId="{571EE3FC-0676-4659-AF15-C40C210F3A2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EA4B2F-5F70-4152-A8E9-557FFC7479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F11F2D1-2431-4B60-A985-1D45B183A250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de-DE" dirty="0" err="1"/>
            <a:t>Prediction</a:t>
          </a:r>
          <a:endParaRPr lang="de-DE" dirty="0"/>
        </a:p>
      </dgm:t>
    </dgm:pt>
    <dgm:pt modelId="{3FDB14B8-E789-4141-BC39-AAA038268E33}" type="parTrans" cxnId="{482C5D59-BC3F-4ACD-900C-C441FEB70A36}">
      <dgm:prSet/>
      <dgm:spPr/>
      <dgm:t>
        <a:bodyPr/>
        <a:lstStyle/>
        <a:p>
          <a:endParaRPr lang="de-DE"/>
        </a:p>
      </dgm:t>
    </dgm:pt>
    <dgm:pt modelId="{9B493DDF-510A-45C8-A680-4D89E1F09AEC}" type="sibTrans" cxnId="{482C5D59-BC3F-4ACD-900C-C441FEB70A36}">
      <dgm:prSet/>
      <dgm:spPr/>
      <dgm:t>
        <a:bodyPr/>
        <a:lstStyle/>
        <a:p>
          <a:endParaRPr lang="de-DE"/>
        </a:p>
      </dgm:t>
    </dgm:pt>
    <dgm:pt modelId="{3908FD48-6803-4610-B3B8-CEC5A4F96125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/>
            <a:t>Update</a:t>
          </a:r>
        </a:p>
      </dgm:t>
    </dgm:pt>
    <dgm:pt modelId="{3590CD30-BE81-4A10-9D11-CAF1DCF0C1AE}" type="parTrans" cxnId="{4F2F6C9A-DCDB-41CA-AD5F-370F64DF6B76}">
      <dgm:prSet/>
      <dgm:spPr/>
      <dgm:t>
        <a:bodyPr/>
        <a:lstStyle/>
        <a:p>
          <a:endParaRPr lang="de-DE"/>
        </a:p>
      </dgm:t>
    </dgm:pt>
    <dgm:pt modelId="{21602ADE-B2ED-4EED-9787-F15A08EB9258}" type="sibTrans" cxnId="{4F2F6C9A-DCDB-41CA-AD5F-370F64DF6B76}">
      <dgm:prSet/>
      <dgm:spPr/>
      <dgm:t>
        <a:bodyPr/>
        <a:lstStyle/>
        <a:p>
          <a:endParaRPr lang="de-DE"/>
        </a:p>
      </dgm:t>
    </dgm:pt>
    <dgm:pt modelId="{F2DAE77F-F234-4747-A349-F0EAF4475DC5}" type="pres">
      <dgm:prSet presAssocID="{BCEA4B2F-5F70-4152-A8E9-557FFC74792E}" presName="linearFlow" presStyleCnt="0">
        <dgm:presLayoutVars>
          <dgm:resizeHandles val="exact"/>
        </dgm:presLayoutVars>
      </dgm:prSet>
      <dgm:spPr/>
    </dgm:pt>
    <dgm:pt modelId="{1B952FE4-4CD8-430D-8EE0-22FD9B0E7B7E}" type="pres">
      <dgm:prSet presAssocID="{9F11F2D1-2431-4B60-A985-1D45B183A250}" presName="node" presStyleLbl="node1" presStyleIdx="0" presStyleCnt="2" custLinFactNeighborX="19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9933E-C4B2-4557-B810-EA881E51F833}" type="pres">
      <dgm:prSet presAssocID="{9B493DDF-510A-45C8-A680-4D89E1F09AEC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9156D4E0-4C9D-415C-AB7C-424AB5BCBE04}" type="pres">
      <dgm:prSet presAssocID="{9B493DDF-510A-45C8-A680-4D89E1F09AEC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571EE3FC-0676-4659-AF15-C40C210F3A2D}" type="pres">
      <dgm:prSet presAssocID="{3908FD48-6803-4610-B3B8-CEC5A4F96125}" presName="node" presStyleLbl="node1" presStyleIdx="1" presStyleCnt="2" custLinFactNeighborX="19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97CA58-3869-4D9F-ACB9-C285A41CFAEE}" type="presOf" srcId="{3908FD48-6803-4610-B3B8-CEC5A4F96125}" destId="{571EE3FC-0676-4659-AF15-C40C210F3A2D}" srcOrd="0" destOrd="0" presId="urn:microsoft.com/office/officeart/2005/8/layout/process2"/>
    <dgm:cxn modelId="{0C05EEF8-5656-42A2-B698-6133626757AF}" type="presOf" srcId="{9B493DDF-510A-45C8-A680-4D89E1F09AEC}" destId="{4B19933E-C4B2-4557-B810-EA881E51F833}" srcOrd="0" destOrd="0" presId="urn:microsoft.com/office/officeart/2005/8/layout/process2"/>
    <dgm:cxn modelId="{015DDCBD-FCDF-41F5-8CD4-1DE49CBFC41A}" type="presOf" srcId="{BCEA4B2F-5F70-4152-A8E9-557FFC74792E}" destId="{F2DAE77F-F234-4747-A349-F0EAF4475DC5}" srcOrd="0" destOrd="0" presId="urn:microsoft.com/office/officeart/2005/8/layout/process2"/>
    <dgm:cxn modelId="{7D31CEA4-24F1-4F4F-A5D5-B342BD1ECA13}" type="presOf" srcId="{9F11F2D1-2431-4B60-A985-1D45B183A250}" destId="{1B952FE4-4CD8-430D-8EE0-22FD9B0E7B7E}" srcOrd="0" destOrd="0" presId="urn:microsoft.com/office/officeart/2005/8/layout/process2"/>
    <dgm:cxn modelId="{482C5D59-BC3F-4ACD-900C-C441FEB70A36}" srcId="{BCEA4B2F-5F70-4152-A8E9-557FFC74792E}" destId="{9F11F2D1-2431-4B60-A985-1D45B183A250}" srcOrd="0" destOrd="0" parTransId="{3FDB14B8-E789-4141-BC39-AAA038268E33}" sibTransId="{9B493DDF-510A-45C8-A680-4D89E1F09AEC}"/>
    <dgm:cxn modelId="{4F2F6C9A-DCDB-41CA-AD5F-370F64DF6B76}" srcId="{BCEA4B2F-5F70-4152-A8E9-557FFC74792E}" destId="{3908FD48-6803-4610-B3B8-CEC5A4F96125}" srcOrd="1" destOrd="0" parTransId="{3590CD30-BE81-4A10-9D11-CAF1DCF0C1AE}" sibTransId="{21602ADE-B2ED-4EED-9787-F15A08EB9258}"/>
    <dgm:cxn modelId="{00C108AA-FD87-45F1-9E79-AD1BB4AA8125}" type="presOf" srcId="{9B493DDF-510A-45C8-A680-4D89E1F09AEC}" destId="{9156D4E0-4C9D-415C-AB7C-424AB5BCBE04}" srcOrd="1" destOrd="0" presId="urn:microsoft.com/office/officeart/2005/8/layout/process2"/>
    <dgm:cxn modelId="{EFCC593C-EE9F-4FB9-980E-7D90968BB782}" type="presParOf" srcId="{F2DAE77F-F234-4747-A349-F0EAF4475DC5}" destId="{1B952FE4-4CD8-430D-8EE0-22FD9B0E7B7E}" srcOrd="0" destOrd="0" presId="urn:microsoft.com/office/officeart/2005/8/layout/process2"/>
    <dgm:cxn modelId="{72F7262A-85A2-42C8-B441-253DA4771200}" type="presParOf" srcId="{F2DAE77F-F234-4747-A349-F0EAF4475DC5}" destId="{4B19933E-C4B2-4557-B810-EA881E51F833}" srcOrd="1" destOrd="0" presId="urn:microsoft.com/office/officeart/2005/8/layout/process2"/>
    <dgm:cxn modelId="{9AA17841-9097-4A27-8A36-EE8C71FE6406}" type="presParOf" srcId="{4B19933E-C4B2-4557-B810-EA881E51F833}" destId="{9156D4E0-4C9D-415C-AB7C-424AB5BCBE04}" srcOrd="0" destOrd="0" presId="urn:microsoft.com/office/officeart/2005/8/layout/process2"/>
    <dgm:cxn modelId="{6A0646FB-0101-45F5-95DF-ED199607ADA9}" type="presParOf" srcId="{F2DAE77F-F234-4747-A349-F0EAF4475DC5}" destId="{571EE3FC-0676-4659-AF15-C40C210F3A2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61A2C7-EC7C-4B8D-B1F8-D29CF57703D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EC5C85-9661-40C3-BB62-CEC1786C72C8}">
      <dgm:prSet phldrT="[文本]"/>
      <dgm:spPr/>
      <dgm:t>
        <a:bodyPr/>
        <a:lstStyle/>
        <a:p>
          <a:r>
            <a:rPr lang="en-US" altLang="zh-CN" dirty="0" err="1" smtClean="0"/>
            <a:t>SimCrawler</a:t>
          </a:r>
          <a:endParaRPr lang="zh-CN" altLang="en-US" dirty="0"/>
        </a:p>
      </dgm:t>
    </dgm:pt>
    <dgm:pt modelId="{1FAD292C-94CB-4E6A-A6CB-1867701B2F3C}" type="parTrans" cxnId="{1F8E9B32-E567-4CB2-9BA9-FD7B9920EAD4}">
      <dgm:prSet/>
      <dgm:spPr/>
      <dgm:t>
        <a:bodyPr/>
        <a:lstStyle/>
        <a:p>
          <a:endParaRPr lang="zh-CN" altLang="en-US"/>
        </a:p>
      </dgm:t>
    </dgm:pt>
    <dgm:pt modelId="{DF139F76-8BA3-47C8-A9FB-64A87B4918FA}" type="sibTrans" cxnId="{1F8E9B32-E567-4CB2-9BA9-FD7B9920EAD4}">
      <dgm:prSet/>
      <dgm:spPr/>
      <dgm:t>
        <a:bodyPr/>
        <a:lstStyle/>
        <a:p>
          <a:endParaRPr lang="zh-CN" altLang="en-US"/>
        </a:p>
      </dgm:t>
    </dgm:pt>
    <dgm:pt modelId="{6C343AB9-7714-437D-AFB1-96931EA43D0D}" type="asst">
      <dgm:prSet phldrT="[文本]"/>
      <dgm:spPr/>
      <dgm:t>
        <a:bodyPr/>
        <a:lstStyle/>
        <a:p>
          <a:r>
            <a:rPr lang="en-US" altLang="zh-CN" dirty="0" smtClean="0"/>
            <a:t>Map</a:t>
          </a:r>
          <a:endParaRPr lang="zh-CN" altLang="en-US" dirty="0"/>
        </a:p>
      </dgm:t>
    </dgm:pt>
    <dgm:pt modelId="{79C27663-1434-4A98-9317-7B9A15C14CC0}" type="parTrans" cxnId="{7692AA55-61E4-4878-8776-6D3400DB1583}">
      <dgm:prSet/>
      <dgm:spPr/>
      <dgm:t>
        <a:bodyPr/>
        <a:lstStyle/>
        <a:p>
          <a:endParaRPr lang="zh-CN" altLang="en-US"/>
        </a:p>
      </dgm:t>
    </dgm:pt>
    <dgm:pt modelId="{0FE84022-76FA-4801-82CA-398836A03543}" type="sibTrans" cxnId="{7692AA55-61E4-4878-8776-6D3400DB1583}">
      <dgm:prSet/>
      <dgm:spPr/>
      <dgm:t>
        <a:bodyPr/>
        <a:lstStyle/>
        <a:p>
          <a:endParaRPr lang="zh-CN" altLang="en-US"/>
        </a:p>
      </dgm:t>
    </dgm:pt>
    <dgm:pt modelId="{2440AB21-7C7A-46A5-B874-046D7C93EEB0}">
      <dgm:prSet phldrT="[文本]"/>
      <dgm:spPr/>
      <dgm:t>
        <a:bodyPr/>
        <a:lstStyle/>
        <a:p>
          <a:r>
            <a:rPr lang="en-US" altLang="zh-CN" dirty="0" smtClean="0"/>
            <a:t>get. </a:t>
          </a:r>
          <a:r>
            <a:rPr lang="en-US" altLang="zh-CN" dirty="0" err="1" smtClean="0"/>
            <a:t>noisyPos</a:t>
          </a:r>
          <a:r>
            <a:rPr lang="en-US" altLang="zh-CN" dirty="0" smtClean="0"/>
            <a:t>()</a:t>
          </a:r>
        </a:p>
        <a:p>
          <a:r>
            <a:rPr lang="en-US" altLang="zh-CN" dirty="0" err="1" smtClean="0"/>
            <a:t>get.noisyRot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C8A77E1E-3C03-492C-844B-CE7445C6703A}" type="parTrans" cxnId="{8CA60314-D37C-42BB-AF00-2E0A37466C55}">
      <dgm:prSet/>
      <dgm:spPr/>
      <dgm:t>
        <a:bodyPr/>
        <a:lstStyle/>
        <a:p>
          <a:endParaRPr lang="zh-CN" altLang="en-US"/>
        </a:p>
      </dgm:t>
    </dgm:pt>
    <dgm:pt modelId="{7047BC34-51F0-455F-826D-353DC6FEE516}" type="sibTrans" cxnId="{8CA60314-D37C-42BB-AF00-2E0A37466C55}">
      <dgm:prSet/>
      <dgm:spPr/>
      <dgm:t>
        <a:bodyPr/>
        <a:lstStyle/>
        <a:p>
          <a:endParaRPr lang="zh-CN" altLang="en-US"/>
        </a:p>
      </dgm:t>
    </dgm:pt>
    <dgm:pt modelId="{5F2768EA-7734-465C-BF2F-0747272E30A4}">
      <dgm:prSet phldrT="[文本]"/>
      <dgm:spPr/>
      <dgm:t>
        <a:bodyPr/>
        <a:lstStyle/>
        <a:p>
          <a:r>
            <a:rPr lang="en-US" altLang="zh-CN" dirty="0" err="1" smtClean="0"/>
            <a:t>getUS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DAC171DA-E43C-4977-AD5F-E0DEBAFF6099}" type="parTrans" cxnId="{018A243B-55D7-4D57-A14E-3EA13B75A56C}">
      <dgm:prSet/>
      <dgm:spPr/>
      <dgm:t>
        <a:bodyPr/>
        <a:lstStyle/>
        <a:p>
          <a:endParaRPr lang="zh-CN" altLang="en-US"/>
        </a:p>
      </dgm:t>
    </dgm:pt>
    <dgm:pt modelId="{A2951564-02F9-4A7A-8B53-07E5582E35E1}" type="sibTrans" cxnId="{018A243B-55D7-4D57-A14E-3EA13B75A56C}">
      <dgm:prSet/>
      <dgm:spPr/>
      <dgm:t>
        <a:bodyPr/>
        <a:lstStyle/>
        <a:p>
          <a:endParaRPr lang="zh-CN" altLang="en-US"/>
        </a:p>
      </dgm:t>
    </dgm:pt>
    <dgm:pt modelId="{275D8BE4-246F-43AA-BFB2-848BDAE69FF5}">
      <dgm:prSet phldrT="[文本]"/>
      <dgm:spPr/>
      <dgm:t>
        <a:bodyPr/>
        <a:lstStyle/>
        <a:p>
          <a:pPr algn="ctr"/>
          <a:r>
            <a:rPr lang="en-US" altLang="zh-CN" dirty="0" smtClean="0"/>
            <a:t>Move()</a:t>
          </a:r>
          <a:endParaRPr lang="zh-CN" altLang="en-US" dirty="0"/>
        </a:p>
      </dgm:t>
    </dgm:pt>
    <dgm:pt modelId="{960F71AC-D7B7-49AA-8509-A2DE8CF6E504}" type="parTrans" cxnId="{68158686-6B88-47E1-821A-613ACC3DBDD4}">
      <dgm:prSet/>
      <dgm:spPr/>
      <dgm:t>
        <a:bodyPr/>
        <a:lstStyle/>
        <a:p>
          <a:endParaRPr lang="zh-CN" altLang="en-US"/>
        </a:p>
      </dgm:t>
    </dgm:pt>
    <dgm:pt modelId="{0EF40A2F-4F5E-48F9-A1A1-90ACD05FB3AC}" type="sibTrans" cxnId="{68158686-6B88-47E1-821A-613ACC3DBDD4}">
      <dgm:prSet/>
      <dgm:spPr/>
      <dgm:t>
        <a:bodyPr/>
        <a:lstStyle/>
        <a:p>
          <a:endParaRPr lang="zh-CN" altLang="en-US"/>
        </a:p>
      </dgm:t>
    </dgm:pt>
    <dgm:pt modelId="{DF83E4D0-EBDA-4A2E-A231-3A14F9E0A672}" type="pres">
      <dgm:prSet presAssocID="{CD61A2C7-EC7C-4B8D-B1F8-D29CF57703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1D4307-4206-4ABC-B8FA-36B9EE4652EF}" type="pres">
      <dgm:prSet presAssocID="{22EC5C85-9661-40C3-BB62-CEC1786C72C8}" presName="hierRoot1" presStyleCnt="0">
        <dgm:presLayoutVars>
          <dgm:hierBranch val="init"/>
        </dgm:presLayoutVars>
      </dgm:prSet>
      <dgm:spPr/>
    </dgm:pt>
    <dgm:pt modelId="{4172119D-7B08-401F-B061-8136DAB55DF9}" type="pres">
      <dgm:prSet presAssocID="{22EC5C85-9661-40C3-BB62-CEC1786C72C8}" presName="rootComposite1" presStyleCnt="0"/>
      <dgm:spPr/>
    </dgm:pt>
    <dgm:pt modelId="{9FAF8A08-A55D-4709-BF97-9905D147A4A4}" type="pres">
      <dgm:prSet presAssocID="{22EC5C85-9661-40C3-BB62-CEC1786C72C8}" presName="rootText1" presStyleLbl="node0" presStyleIdx="0" presStyleCnt="1" custLinFactNeighborX="0" custLinFactNeighborY="9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080666-DEF4-402D-B6F3-0F853906A971}" type="pres">
      <dgm:prSet presAssocID="{22EC5C85-9661-40C3-BB62-CEC1786C72C8}" presName="rootConnector1" presStyleLbl="node1" presStyleIdx="0" presStyleCnt="0"/>
      <dgm:spPr/>
    </dgm:pt>
    <dgm:pt modelId="{1B597816-7165-4223-BE03-6C8C77BD2585}" type="pres">
      <dgm:prSet presAssocID="{22EC5C85-9661-40C3-BB62-CEC1786C72C8}" presName="hierChild2" presStyleCnt="0"/>
      <dgm:spPr/>
    </dgm:pt>
    <dgm:pt modelId="{056D901F-A7FA-4DA8-931B-7B0B08D12E1D}" type="pres">
      <dgm:prSet presAssocID="{C8A77E1E-3C03-492C-844B-CE7445C6703A}" presName="Name37" presStyleLbl="parChTrans1D2" presStyleIdx="0" presStyleCnt="4"/>
      <dgm:spPr/>
    </dgm:pt>
    <dgm:pt modelId="{63526B45-2ED0-4669-AFA6-60048FE594E7}" type="pres">
      <dgm:prSet presAssocID="{2440AB21-7C7A-46A5-B874-046D7C93EEB0}" presName="hierRoot2" presStyleCnt="0">
        <dgm:presLayoutVars>
          <dgm:hierBranch val="init"/>
        </dgm:presLayoutVars>
      </dgm:prSet>
      <dgm:spPr/>
    </dgm:pt>
    <dgm:pt modelId="{7B795CCE-AA53-4F77-AE67-F6BB5F1C6ECD}" type="pres">
      <dgm:prSet presAssocID="{2440AB21-7C7A-46A5-B874-046D7C93EEB0}" presName="rootComposite" presStyleCnt="0"/>
      <dgm:spPr/>
    </dgm:pt>
    <dgm:pt modelId="{FECC2804-DF24-4A30-9CFF-80A9701663C6}" type="pres">
      <dgm:prSet presAssocID="{2440AB21-7C7A-46A5-B874-046D7C93EEB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89C91C-D614-4B2B-A7BC-A5EF4CEEC8DF}" type="pres">
      <dgm:prSet presAssocID="{2440AB21-7C7A-46A5-B874-046D7C93EEB0}" presName="rootConnector" presStyleLbl="node2" presStyleIdx="0" presStyleCnt="3"/>
      <dgm:spPr/>
    </dgm:pt>
    <dgm:pt modelId="{30A800D9-A80C-4D8D-B414-5CD737E836AA}" type="pres">
      <dgm:prSet presAssocID="{2440AB21-7C7A-46A5-B874-046D7C93EEB0}" presName="hierChild4" presStyleCnt="0"/>
      <dgm:spPr/>
    </dgm:pt>
    <dgm:pt modelId="{85E6CEF4-0CED-4EA6-BCEE-090C18297EA0}" type="pres">
      <dgm:prSet presAssocID="{2440AB21-7C7A-46A5-B874-046D7C93EEB0}" presName="hierChild5" presStyleCnt="0"/>
      <dgm:spPr/>
    </dgm:pt>
    <dgm:pt modelId="{906471F7-9975-40F7-AF9F-3D6DD2650AB8}" type="pres">
      <dgm:prSet presAssocID="{DAC171DA-E43C-4977-AD5F-E0DEBAFF6099}" presName="Name37" presStyleLbl="parChTrans1D2" presStyleIdx="1" presStyleCnt="4"/>
      <dgm:spPr/>
    </dgm:pt>
    <dgm:pt modelId="{A7C92201-67E3-45E7-82B4-5320CB43F357}" type="pres">
      <dgm:prSet presAssocID="{5F2768EA-7734-465C-BF2F-0747272E30A4}" presName="hierRoot2" presStyleCnt="0">
        <dgm:presLayoutVars>
          <dgm:hierBranch val="init"/>
        </dgm:presLayoutVars>
      </dgm:prSet>
      <dgm:spPr/>
    </dgm:pt>
    <dgm:pt modelId="{27E3E92F-FA5C-4274-9197-8B0967EC4709}" type="pres">
      <dgm:prSet presAssocID="{5F2768EA-7734-465C-BF2F-0747272E30A4}" presName="rootComposite" presStyleCnt="0"/>
      <dgm:spPr/>
    </dgm:pt>
    <dgm:pt modelId="{1F5B333A-702A-4B55-8125-8DA8E64CC1FD}" type="pres">
      <dgm:prSet presAssocID="{5F2768EA-7734-465C-BF2F-0747272E30A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E05CD9-CEC0-4A7C-B6D3-CC023F3D227C}" type="pres">
      <dgm:prSet presAssocID="{5F2768EA-7734-465C-BF2F-0747272E30A4}" presName="rootConnector" presStyleLbl="node2" presStyleIdx="1" presStyleCnt="3"/>
      <dgm:spPr/>
    </dgm:pt>
    <dgm:pt modelId="{A1773758-2016-4BDE-B7EC-6A7B55224B30}" type="pres">
      <dgm:prSet presAssocID="{5F2768EA-7734-465C-BF2F-0747272E30A4}" presName="hierChild4" presStyleCnt="0"/>
      <dgm:spPr/>
    </dgm:pt>
    <dgm:pt modelId="{6DD29DE0-B649-4060-8E63-2DF71D5DF5EF}" type="pres">
      <dgm:prSet presAssocID="{5F2768EA-7734-465C-BF2F-0747272E30A4}" presName="hierChild5" presStyleCnt="0"/>
      <dgm:spPr/>
    </dgm:pt>
    <dgm:pt modelId="{371CB9A0-FE62-49BE-B7F9-73C862C16A51}" type="pres">
      <dgm:prSet presAssocID="{960F71AC-D7B7-49AA-8509-A2DE8CF6E504}" presName="Name37" presStyleLbl="parChTrans1D2" presStyleIdx="2" presStyleCnt="4"/>
      <dgm:spPr/>
    </dgm:pt>
    <dgm:pt modelId="{F85DBB57-0EB8-4233-A0A0-B6CCC69B2669}" type="pres">
      <dgm:prSet presAssocID="{275D8BE4-246F-43AA-BFB2-848BDAE69FF5}" presName="hierRoot2" presStyleCnt="0">
        <dgm:presLayoutVars>
          <dgm:hierBranch val="init"/>
        </dgm:presLayoutVars>
      </dgm:prSet>
      <dgm:spPr/>
    </dgm:pt>
    <dgm:pt modelId="{1B58D1D7-5D5A-45AF-B40C-BA79C5F9F9E1}" type="pres">
      <dgm:prSet presAssocID="{275D8BE4-246F-43AA-BFB2-848BDAE69FF5}" presName="rootComposite" presStyleCnt="0"/>
      <dgm:spPr/>
    </dgm:pt>
    <dgm:pt modelId="{005BF557-5571-4B4D-B5F5-D9638DB8AB22}" type="pres">
      <dgm:prSet presAssocID="{275D8BE4-246F-43AA-BFB2-848BDAE69FF5}" presName="rootText" presStyleLbl="node2" presStyleIdx="2" presStyleCnt="3" custScaleX="1384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4BE927-947D-45F4-BE0D-11FEDC15A7D5}" type="pres">
      <dgm:prSet presAssocID="{275D8BE4-246F-43AA-BFB2-848BDAE69FF5}" presName="rootConnector" presStyleLbl="node2" presStyleIdx="2" presStyleCnt="3"/>
      <dgm:spPr/>
    </dgm:pt>
    <dgm:pt modelId="{BDB4C0C8-9E8D-47F0-85CC-B1BCEA98C34B}" type="pres">
      <dgm:prSet presAssocID="{275D8BE4-246F-43AA-BFB2-848BDAE69FF5}" presName="hierChild4" presStyleCnt="0"/>
      <dgm:spPr/>
    </dgm:pt>
    <dgm:pt modelId="{0113AA89-6509-4FA3-BF0B-92B954655E4A}" type="pres">
      <dgm:prSet presAssocID="{275D8BE4-246F-43AA-BFB2-848BDAE69FF5}" presName="hierChild5" presStyleCnt="0"/>
      <dgm:spPr/>
    </dgm:pt>
    <dgm:pt modelId="{F1C81D8C-94D4-4990-B647-7B1B5B2FA7A0}" type="pres">
      <dgm:prSet presAssocID="{22EC5C85-9661-40C3-BB62-CEC1786C72C8}" presName="hierChild3" presStyleCnt="0"/>
      <dgm:spPr/>
    </dgm:pt>
    <dgm:pt modelId="{6A0F669D-87AB-47C7-BEEB-6BF8B614ED4E}" type="pres">
      <dgm:prSet presAssocID="{79C27663-1434-4A98-9317-7B9A15C14CC0}" presName="Name111" presStyleLbl="parChTrans1D2" presStyleIdx="3" presStyleCnt="4"/>
      <dgm:spPr/>
    </dgm:pt>
    <dgm:pt modelId="{C532DEE6-6994-4DE5-BB45-A0DB80B6A868}" type="pres">
      <dgm:prSet presAssocID="{6C343AB9-7714-437D-AFB1-96931EA43D0D}" presName="hierRoot3" presStyleCnt="0">
        <dgm:presLayoutVars>
          <dgm:hierBranch val="init"/>
        </dgm:presLayoutVars>
      </dgm:prSet>
      <dgm:spPr/>
    </dgm:pt>
    <dgm:pt modelId="{66A07395-6628-408A-B107-1F794C9A571D}" type="pres">
      <dgm:prSet presAssocID="{6C343AB9-7714-437D-AFB1-96931EA43D0D}" presName="rootComposite3" presStyleCnt="0"/>
      <dgm:spPr/>
    </dgm:pt>
    <dgm:pt modelId="{E8D2EE4B-E13A-46CD-B174-715AD1D10228}" type="pres">
      <dgm:prSet presAssocID="{6C343AB9-7714-437D-AFB1-96931EA43D0D}" presName="rootText3" presStyleLbl="asst1" presStyleIdx="0" presStyleCnt="1">
        <dgm:presLayoutVars>
          <dgm:chPref val="3"/>
        </dgm:presLayoutVars>
      </dgm:prSet>
      <dgm:spPr/>
    </dgm:pt>
    <dgm:pt modelId="{671FB331-7457-48FD-8803-4D5916E76519}" type="pres">
      <dgm:prSet presAssocID="{6C343AB9-7714-437D-AFB1-96931EA43D0D}" presName="rootConnector3" presStyleLbl="asst1" presStyleIdx="0" presStyleCnt="1"/>
      <dgm:spPr/>
    </dgm:pt>
    <dgm:pt modelId="{13D2FCCD-2A6E-45F7-85E8-2D3A05F48E3D}" type="pres">
      <dgm:prSet presAssocID="{6C343AB9-7714-437D-AFB1-96931EA43D0D}" presName="hierChild6" presStyleCnt="0"/>
      <dgm:spPr/>
    </dgm:pt>
    <dgm:pt modelId="{8A02531A-2D4D-4FB1-8E5E-214316C4A932}" type="pres">
      <dgm:prSet presAssocID="{6C343AB9-7714-437D-AFB1-96931EA43D0D}" presName="hierChild7" presStyleCnt="0"/>
      <dgm:spPr/>
    </dgm:pt>
  </dgm:ptLst>
  <dgm:cxnLst>
    <dgm:cxn modelId="{B509EC3D-2D6A-43D9-80CF-19728B156CDA}" type="presOf" srcId="{22EC5C85-9661-40C3-BB62-CEC1786C72C8}" destId="{9FAF8A08-A55D-4709-BF97-9905D147A4A4}" srcOrd="0" destOrd="0" presId="urn:microsoft.com/office/officeart/2005/8/layout/orgChart1"/>
    <dgm:cxn modelId="{82CA98A4-903E-4F0A-8161-819F1CC26A6D}" type="presOf" srcId="{275D8BE4-246F-43AA-BFB2-848BDAE69FF5}" destId="{005BF557-5571-4B4D-B5F5-D9638DB8AB22}" srcOrd="0" destOrd="0" presId="urn:microsoft.com/office/officeart/2005/8/layout/orgChart1"/>
    <dgm:cxn modelId="{873C4B8A-F440-42EB-948B-6F6A9BD1FEDB}" type="presOf" srcId="{79C27663-1434-4A98-9317-7B9A15C14CC0}" destId="{6A0F669D-87AB-47C7-BEEB-6BF8B614ED4E}" srcOrd="0" destOrd="0" presId="urn:microsoft.com/office/officeart/2005/8/layout/orgChart1"/>
    <dgm:cxn modelId="{ED400B10-852F-46EB-94A8-6DDF4D1F88B0}" type="presOf" srcId="{5F2768EA-7734-465C-BF2F-0747272E30A4}" destId="{66E05CD9-CEC0-4A7C-B6D3-CC023F3D227C}" srcOrd="1" destOrd="0" presId="urn:microsoft.com/office/officeart/2005/8/layout/orgChart1"/>
    <dgm:cxn modelId="{2E6D7937-B3F6-44E8-B6B9-6124AE05DAC6}" type="presOf" srcId="{6C343AB9-7714-437D-AFB1-96931EA43D0D}" destId="{E8D2EE4B-E13A-46CD-B174-715AD1D10228}" srcOrd="0" destOrd="0" presId="urn:microsoft.com/office/officeart/2005/8/layout/orgChart1"/>
    <dgm:cxn modelId="{018A243B-55D7-4D57-A14E-3EA13B75A56C}" srcId="{22EC5C85-9661-40C3-BB62-CEC1786C72C8}" destId="{5F2768EA-7734-465C-BF2F-0747272E30A4}" srcOrd="2" destOrd="0" parTransId="{DAC171DA-E43C-4977-AD5F-E0DEBAFF6099}" sibTransId="{A2951564-02F9-4A7A-8B53-07E5582E35E1}"/>
    <dgm:cxn modelId="{FF7D9685-1765-4794-BD27-20ED103554CB}" type="presOf" srcId="{2440AB21-7C7A-46A5-B874-046D7C93EEB0}" destId="{7A89C91C-D614-4B2B-A7BC-A5EF4CEEC8DF}" srcOrd="1" destOrd="0" presId="urn:microsoft.com/office/officeart/2005/8/layout/orgChart1"/>
    <dgm:cxn modelId="{50F4FDAF-79F3-41D8-8034-58B62B0DD347}" type="presOf" srcId="{CD61A2C7-EC7C-4B8D-B1F8-D29CF57703D2}" destId="{DF83E4D0-EBDA-4A2E-A231-3A14F9E0A672}" srcOrd="0" destOrd="0" presId="urn:microsoft.com/office/officeart/2005/8/layout/orgChart1"/>
    <dgm:cxn modelId="{15121AC3-9BE2-4A30-A810-FF3C110C0631}" type="presOf" srcId="{DAC171DA-E43C-4977-AD5F-E0DEBAFF6099}" destId="{906471F7-9975-40F7-AF9F-3D6DD2650AB8}" srcOrd="0" destOrd="0" presId="urn:microsoft.com/office/officeart/2005/8/layout/orgChart1"/>
    <dgm:cxn modelId="{83BDFFD5-04B7-4838-AF51-A70C3FABD186}" type="presOf" srcId="{275D8BE4-246F-43AA-BFB2-848BDAE69FF5}" destId="{764BE927-947D-45F4-BE0D-11FEDC15A7D5}" srcOrd="1" destOrd="0" presId="urn:microsoft.com/office/officeart/2005/8/layout/orgChart1"/>
    <dgm:cxn modelId="{023EB02C-E728-4E89-B3B4-427A69FC0378}" type="presOf" srcId="{5F2768EA-7734-465C-BF2F-0747272E30A4}" destId="{1F5B333A-702A-4B55-8125-8DA8E64CC1FD}" srcOrd="0" destOrd="0" presId="urn:microsoft.com/office/officeart/2005/8/layout/orgChart1"/>
    <dgm:cxn modelId="{8CA60314-D37C-42BB-AF00-2E0A37466C55}" srcId="{22EC5C85-9661-40C3-BB62-CEC1786C72C8}" destId="{2440AB21-7C7A-46A5-B874-046D7C93EEB0}" srcOrd="1" destOrd="0" parTransId="{C8A77E1E-3C03-492C-844B-CE7445C6703A}" sibTransId="{7047BC34-51F0-455F-826D-353DC6FEE516}"/>
    <dgm:cxn modelId="{148F4216-A28B-4591-B4DC-CAFF4391EA46}" type="presOf" srcId="{960F71AC-D7B7-49AA-8509-A2DE8CF6E504}" destId="{371CB9A0-FE62-49BE-B7F9-73C862C16A51}" srcOrd="0" destOrd="0" presId="urn:microsoft.com/office/officeart/2005/8/layout/orgChart1"/>
    <dgm:cxn modelId="{A13F9B2B-4419-4B5E-BE52-C2C7A4D03FE8}" type="presOf" srcId="{C8A77E1E-3C03-492C-844B-CE7445C6703A}" destId="{056D901F-A7FA-4DA8-931B-7B0B08D12E1D}" srcOrd="0" destOrd="0" presId="urn:microsoft.com/office/officeart/2005/8/layout/orgChart1"/>
    <dgm:cxn modelId="{60B9B69F-6C71-44F0-8C77-F9D80B4E7FA7}" type="presOf" srcId="{2440AB21-7C7A-46A5-B874-046D7C93EEB0}" destId="{FECC2804-DF24-4A30-9CFF-80A9701663C6}" srcOrd="0" destOrd="0" presId="urn:microsoft.com/office/officeart/2005/8/layout/orgChart1"/>
    <dgm:cxn modelId="{7692AA55-61E4-4878-8776-6D3400DB1583}" srcId="{22EC5C85-9661-40C3-BB62-CEC1786C72C8}" destId="{6C343AB9-7714-437D-AFB1-96931EA43D0D}" srcOrd="0" destOrd="0" parTransId="{79C27663-1434-4A98-9317-7B9A15C14CC0}" sibTransId="{0FE84022-76FA-4801-82CA-398836A03543}"/>
    <dgm:cxn modelId="{25EBFC8B-3C12-40C6-8722-91D62FCC1AAD}" type="presOf" srcId="{6C343AB9-7714-437D-AFB1-96931EA43D0D}" destId="{671FB331-7457-48FD-8803-4D5916E76519}" srcOrd="1" destOrd="0" presId="urn:microsoft.com/office/officeart/2005/8/layout/orgChart1"/>
    <dgm:cxn modelId="{68158686-6B88-47E1-821A-613ACC3DBDD4}" srcId="{22EC5C85-9661-40C3-BB62-CEC1786C72C8}" destId="{275D8BE4-246F-43AA-BFB2-848BDAE69FF5}" srcOrd="3" destOrd="0" parTransId="{960F71AC-D7B7-49AA-8509-A2DE8CF6E504}" sibTransId="{0EF40A2F-4F5E-48F9-A1A1-90ACD05FB3AC}"/>
    <dgm:cxn modelId="{1F8E9B32-E567-4CB2-9BA9-FD7B9920EAD4}" srcId="{CD61A2C7-EC7C-4B8D-B1F8-D29CF57703D2}" destId="{22EC5C85-9661-40C3-BB62-CEC1786C72C8}" srcOrd="0" destOrd="0" parTransId="{1FAD292C-94CB-4E6A-A6CB-1867701B2F3C}" sibTransId="{DF139F76-8BA3-47C8-A9FB-64A87B4918FA}"/>
    <dgm:cxn modelId="{84B02869-99F4-4D43-A27C-DD0C146B88AB}" type="presOf" srcId="{22EC5C85-9661-40C3-BB62-CEC1786C72C8}" destId="{FF080666-DEF4-402D-B6F3-0F853906A971}" srcOrd="1" destOrd="0" presId="urn:microsoft.com/office/officeart/2005/8/layout/orgChart1"/>
    <dgm:cxn modelId="{59B06E57-E1CF-4961-8F3F-3FF1F8AA0E40}" type="presParOf" srcId="{DF83E4D0-EBDA-4A2E-A231-3A14F9E0A672}" destId="{A81D4307-4206-4ABC-B8FA-36B9EE4652EF}" srcOrd="0" destOrd="0" presId="urn:microsoft.com/office/officeart/2005/8/layout/orgChart1"/>
    <dgm:cxn modelId="{9B637EAA-C0EF-462E-AD1C-04ABABA6673A}" type="presParOf" srcId="{A81D4307-4206-4ABC-B8FA-36B9EE4652EF}" destId="{4172119D-7B08-401F-B061-8136DAB55DF9}" srcOrd="0" destOrd="0" presId="urn:microsoft.com/office/officeart/2005/8/layout/orgChart1"/>
    <dgm:cxn modelId="{16E0B93E-2CB5-4417-9357-5A6837CA190A}" type="presParOf" srcId="{4172119D-7B08-401F-B061-8136DAB55DF9}" destId="{9FAF8A08-A55D-4709-BF97-9905D147A4A4}" srcOrd="0" destOrd="0" presId="urn:microsoft.com/office/officeart/2005/8/layout/orgChart1"/>
    <dgm:cxn modelId="{38617FAE-8A1A-4EBE-B18E-47026CE51FDC}" type="presParOf" srcId="{4172119D-7B08-401F-B061-8136DAB55DF9}" destId="{FF080666-DEF4-402D-B6F3-0F853906A971}" srcOrd="1" destOrd="0" presId="urn:microsoft.com/office/officeart/2005/8/layout/orgChart1"/>
    <dgm:cxn modelId="{E1316A52-1100-446A-A742-1D57DA981F92}" type="presParOf" srcId="{A81D4307-4206-4ABC-B8FA-36B9EE4652EF}" destId="{1B597816-7165-4223-BE03-6C8C77BD2585}" srcOrd="1" destOrd="0" presId="urn:microsoft.com/office/officeart/2005/8/layout/orgChart1"/>
    <dgm:cxn modelId="{414FB29A-CD61-41DD-87E2-0FD02CCE726F}" type="presParOf" srcId="{1B597816-7165-4223-BE03-6C8C77BD2585}" destId="{056D901F-A7FA-4DA8-931B-7B0B08D12E1D}" srcOrd="0" destOrd="0" presId="urn:microsoft.com/office/officeart/2005/8/layout/orgChart1"/>
    <dgm:cxn modelId="{639D39A0-BE3F-4F40-875E-C43A5DEAC0D2}" type="presParOf" srcId="{1B597816-7165-4223-BE03-6C8C77BD2585}" destId="{63526B45-2ED0-4669-AFA6-60048FE594E7}" srcOrd="1" destOrd="0" presId="urn:microsoft.com/office/officeart/2005/8/layout/orgChart1"/>
    <dgm:cxn modelId="{7AE42E40-C854-4CF7-9085-A1956D3DD214}" type="presParOf" srcId="{63526B45-2ED0-4669-AFA6-60048FE594E7}" destId="{7B795CCE-AA53-4F77-AE67-F6BB5F1C6ECD}" srcOrd="0" destOrd="0" presId="urn:microsoft.com/office/officeart/2005/8/layout/orgChart1"/>
    <dgm:cxn modelId="{68F4A022-05B3-44DD-97B2-C38639CB3B10}" type="presParOf" srcId="{7B795CCE-AA53-4F77-AE67-F6BB5F1C6ECD}" destId="{FECC2804-DF24-4A30-9CFF-80A9701663C6}" srcOrd="0" destOrd="0" presId="urn:microsoft.com/office/officeart/2005/8/layout/orgChart1"/>
    <dgm:cxn modelId="{7C2EF34F-9440-4FA2-A622-001BDEC31C17}" type="presParOf" srcId="{7B795CCE-AA53-4F77-AE67-F6BB5F1C6ECD}" destId="{7A89C91C-D614-4B2B-A7BC-A5EF4CEEC8DF}" srcOrd="1" destOrd="0" presId="urn:microsoft.com/office/officeart/2005/8/layout/orgChart1"/>
    <dgm:cxn modelId="{6DD872B9-8987-45A6-8812-00CF8A95EAA4}" type="presParOf" srcId="{63526B45-2ED0-4669-AFA6-60048FE594E7}" destId="{30A800D9-A80C-4D8D-B414-5CD737E836AA}" srcOrd="1" destOrd="0" presId="urn:microsoft.com/office/officeart/2005/8/layout/orgChart1"/>
    <dgm:cxn modelId="{61E204A9-0CCE-4BA3-BD77-DE14DD6ED88E}" type="presParOf" srcId="{63526B45-2ED0-4669-AFA6-60048FE594E7}" destId="{85E6CEF4-0CED-4EA6-BCEE-090C18297EA0}" srcOrd="2" destOrd="0" presId="urn:microsoft.com/office/officeart/2005/8/layout/orgChart1"/>
    <dgm:cxn modelId="{B6B4464C-D3A0-48F6-BD03-1F73B1190201}" type="presParOf" srcId="{1B597816-7165-4223-BE03-6C8C77BD2585}" destId="{906471F7-9975-40F7-AF9F-3D6DD2650AB8}" srcOrd="2" destOrd="0" presId="urn:microsoft.com/office/officeart/2005/8/layout/orgChart1"/>
    <dgm:cxn modelId="{5F226AF4-2EDC-4BC8-A6A1-25A4958A8B7A}" type="presParOf" srcId="{1B597816-7165-4223-BE03-6C8C77BD2585}" destId="{A7C92201-67E3-45E7-82B4-5320CB43F357}" srcOrd="3" destOrd="0" presId="urn:microsoft.com/office/officeart/2005/8/layout/orgChart1"/>
    <dgm:cxn modelId="{F6FF1D44-4B5D-4A0F-9F84-FC2CF1369B02}" type="presParOf" srcId="{A7C92201-67E3-45E7-82B4-5320CB43F357}" destId="{27E3E92F-FA5C-4274-9197-8B0967EC4709}" srcOrd="0" destOrd="0" presId="urn:microsoft.com/office/officeart/2005/8/layout/orgChart1"/>
    <dgm:cxn modelId="{B5EA4636-ED68-4B06-A638-DFFD79266967}" type="presParOf" srcId="{27E3E92F-FA5C-4274-9197-8B0967EC4709}" destId="{1F5B333A-702A-4B55-8125-8DA8E64CC1FD}" srcOrd="0" destOrd="0" presId="urn:microsoft.com/office/officeart/2005/8/layout/orgChart1"/>
    <dgm:cxn modelId="{07B6A855-EA0A-4D96-92C3-A463698F3258}" type="presParOf" srcId="{27E3E92F-FA5C-4274-9197-8B0967EC4709}" destId="{66E05CD9-CEC0-4A7C-B6D3-CC023F3D227C}" srcOrd="1" destOrd="0" presId="urn:microsoft.com/office/officeart/2005/8/layout/orgChart1"/>
    <dgm:cxn modelId="{D4235FA4-BA14-4D22-ACAA-EF222DFBEFCA}" type="presParOf" srcId="{A7C92201-67E3-45E7-82B4-5320CB43F357}" destId="{A1773758-2016-4BDE-B7EC-6A7B55224B30}" srcOrd="1" destOrd="0" presId="urn:microsoft.com/office/officeart/2005/8/layout/orgChart1"/>
    <dgm:cxn modelId="{662A9B51-D59D-49B7-A856-17F3CD7CA69E}" type="presParOf" srcId="{A7C92201-67E3-45E7-82B4-5320CB43F357}" destId="{6DD29DE0-B649-4060-8E63-2DF71D5DF5EF}" srcOrd="2" destOrd="0" presId="urn:microsoft.com/office/officeart/2005/8/layout/orgChart1"/>
    <dgm:cxn modelId="{7FFE0EDA-B87C-48B6-A258-4DC246C45C94}" type="presParOf" srcId="{1B597816-7165-4223-BE03-6C8C77BD2585}" destId="{371CB9A0-FE62-49BE-B7F9-73C862C16A51}" srcOrd="4" destOrd="0" presId="urn:microsoft.com/office/officeart/2005/8/layout/orgChart1"/>
    <dgm:cxn modelId="{B4F08484-23FC-4AC0-9C40-259983FD0B83}" type="presParOf" srcId="{1B597816-7165-4223-BE03-6C8C77BD2585}" destId="{F85DBB57-0EB8-4233-A0A0-B6CCC69B2669}" srcOrd="5" destOrd="0" presId="urn:microsoft.com/office/officeart/2005/8/layout/orgChart1"/>
    <dgm:cxn modelId="{4FDD6098-6B62-44D8-AD85-E1B208F44430}" type="presParOf" srcId="{F85DBB57-0EB8-4233-A0A0-B6CCC69B2669}" destId="{1B58D1D7-5D5A-45AF-B40C-BA79C5F9F9E1}" srcOrd="0" destOrd="0" presId="urn:microsoft.com/office/officeart/2005/8/layout/orgChart1"/>
    <dgm:cxn modelId="{BD243C59-4622-4588-80FD-6C123204BC86}" type="presParOf" srcId="{1B58D1D7-5D5A-45AF-B40C-BA79C5F9F9E1}" destId="{005BF557-5571-4B4D-B5F5-D9638DB8AB22}" srcOrd="0" destOrd="0" presId="urn:microsoft.com/office/officeart/2005/8/layout/orgChart1"/>
    <dgm:cxn modelId="{BF509416-F0E2-4A93-A5CD-B1EC77EE568F}" type="presParOf" srcId="{1B58D1D7-5D5A-45AF-B40C-BA79C5F9F9E1}" destId="{764BE927-947D-45F4-BE0D-11FEDC15A7D5}" srcOrd="1" destOrd="0" presId="urn:microsoft.com/office/officeart/2005/8/layout/orgChart1"/>
    <dgm:cxn modelId="{1AC53489-6E69-4A29-9DD1-1A22D11BE49D}" type="presParOf" srcId="{F85DBB57-0EB8-4233-A0A0-B6CCC69B2669}" destId="{BDB4C0C8-9E8D-47F0-85CC-B1BCEA98C34B}" srcOrd="1" destOrd="0" presId="urn:microsoft.com/office/officeart/2005/8/layout/orgChart1"/>
    <dgm:cxn modelId="{8F7CCD5A-631E-4078-B1CB-098D59C0C205}" type="presParOf" srcId="{F85DBB57-0EB8-4233-A0A0-B6CCC69B2669}" destId="{0113AA89-6509-4FA3-BF0B-92B954655E4A}" srcOrd="2" destOrd="0" presId="urn:microsoft.com/office/officeart/2005/8/layout/orgChart1"/>
    <dgm:cxn modelId="{79176BCD-DF20-410F-8317-2E7F7AAE60A0}" type="presParOf" srcId="{A81D4307-4206-4ABC-B8FA-36B9EE4652EF}" destId="{F1C81D8C-94D4-4990-B647-7B1B5B2FA7A0}" srcOrd="2" destOrd="0" presId="urn:microsoft.com/office/officeart/2005/8/layout/orgChart1"/>
    <dgm:cxn modelId="{8D0D2A51-E075-4BD5-BC61-D95353EA1033}" type="presParOf" srcId="{F1C81D8C-94D4-4990-B647-7B1B5B2FA7A0}" destId="{6A0F669D-87AB-47C7-BEEB-6BF8B614ED4E}" srcOrd="0" destOrd="0" presId="urn:microsoft.com/office/officeart/2005/8/layout/orgChart1"/>
    <dgm:cxn modelId="{22644398-1AB4-414D-A815-52AE02434834}" type="presParOf" srcId="{F1C81D8C-94D4-4990-B647-7B1B5B2FA7A0}" destId="{C532DEE6-6994-4DE5-BB45-A0DB80B6A868}" srcOrd="1" destOrd="0" presId="urn:microsoft.com/office/officeart/2005/8/layout/orgChart1"/>
    <dgm:cxn modelId="{31ABEF03-E897-478C-B2B2-16317E6C6911}" type="presParOf" srcId="{C532DEE6-6994-4DE5-BB45-A0DB80B6A868}" destId="{66A07395-6628-408A-B107-1F794C9A571D}" srcOrd="0" destOrd="0" presId="urn:microsoft.com/office/officeart/2005/8/layout/orgChart1"/>
    <dgm:cxn modelId="{B2D23DB2-69BD-4FB4-814D-FBFD9CF4F0B2}" type="presParOf" srcId="{66A07395-6628-408A-B107-1F794C9A571D}" destId="{E8D2EE4B-E13A-46CD-B174-715AD1D10228}" srcOrd="0" destOrd="0" presId="urn:microsoft.com/office/officeart/2005/8/layout/orgChart1"/>
    <dgm:cxn modelId="{47340005-4329-4199-84D2-9A43EFF37632}" type="presParOf" srcId="{66A07395-6628-408A-B107-1F794C9A571D}" destId="{671FB331-7457-48FD-8803-4D5916E76519}" srcOrd="1" destOrd="0" presId="urn:microsoft.com/office/officeart/2005/8/layout/orgChart1"/>
    <dgm:cxn modelId="{FD3AA9D6-D953-4691-957C-BA26FE95B3A5}" type="presParOf" srcId="{C532DEE6-6994-4DE5-BB45-A0DB80B6A868}" destId="{13D2FCCD-2A6E-45F7-85E8-2D3A05F48E3D}" srcOrd="1" destOrd="0" presId="urn:microsoft.com/office/officeart/2005/8/layout/orgChart1"/>
    <dgm:cxn modelId="{9ED5BF05-B94A-4AB6-A9FA-99DABFB55C8C}" type="presParOf" srcId="{C532DEE6-6994-4DE5-BB45-A0DB80B6A868}" destId="{8A02531A-2D4D-4FB1-8E5E-214316C4A9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EC007C-EBC6-41C6-B8B4-243802762D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7170CA-2C14-4BBC-8FC4-FD1CEEF255F2}">
      <dgm:prSet phldrT="[文本]"/>
      <dgm:spPr/>
      <dgm:t>
        <a:bodyPr/>
        <a:lstStyle/>
        <a:p>
          <a:r>
            <a:rPr lang="en-US" altLang="zh-CN" dirty="0" err="1" smtClean="0"/>
            <a:t>RealCrawler</a:t>
          </a:r>
          <a:endParaRPr lang="zh-CN" altLang="en-US" dirty="0"/>
        </a:p>
      </dgm:t>
    </dgm:pt>
    <dgm:pt modelId="{02AC9836-79DA-4372-998B-08247AB6F3A3}" type="parTrans" cxnId="{46F33A43-776B-42B5-87AD-61A21A012234}">
      <dgm:prSet/>
      <dgm:spPr/>
      <dgm:t>
        <a:bodyPr/>
        <a:lstStyle/>
        <a:p>
          <a:endParaRPr lang="zh-CN" altLang="en-US"/>
        </a:p>
      </dgm:t>
    </dgm:pt>
    <dgm:pt modelId="{9BEA829D-5A08-4C37-BC99-C8DB76D67A71}" type="sibTrans" cxnId="{46F33A43-776B-42B5-87AD-61A21A012234}">
      <dgm:prSet/>
      <dgm:spPr/>
      <dgm:t>
        <a:bodyPr/>
        <a:lstStyle/>
        <a:p>
          <a:endParaRPr lang="zh-CN" altLang="en-US"/>
        </a:p>
      </dgm:t>
    </dgm:pt>
    <dgm:pt modelId="{1B7E5ACB-ABD3-4E8B-A121-A95D91BF61DC}" type="asst">
      <dgm:prSet phldrT="[文本]"/>
      <dgm:spPr/>
      <dgm:t>
        <a:bodyPr/>
        <a:lstStyle/>
        <a:p>
          <a:r>
            <a:rPr lang="en-US" altLang="zh-CN" dirty="0" smtClean="0"/>
            <a:t>Camera</a:t>
          </a:r>
          <a:endParaRPr lang="zh-CN" altLang="en-US" dirty="0"/>
        </a:p>
      </dgm:t>
    </dgm:pt>
    <dgm:pt modelId="{15405746-EBD1-4C5B-AA84-047EFAC38023}" type="parTrans" cxnId="{9EF508BB-0220-4FC8-AB7C-C69AF6341642}">
      <dgm:prSet/>
      <dgm:spPr/>
      <dgm:t>
        <a:bodyPr/>
        <a:lstStyle/>
        <a:p>
          <a:endParaRPr lang="zh-CN" altLang="en-US"/>
        </a:p>
      </dgm:t>
    </dgm:pt>
    <dgm:pt modelId="{2354344B-2476-40CD-8C8A-81DC0FB8F741}" type="sibTrans" cxnId="{9EF508BB-0220-4FC8-AB7C-C69AF6341642}">
      <dgm:prSet/>
      <dgm:spPr/>
      <dgm:t>
        <a:bodyPr/>
        <a:lstStyle/>
        <a:p>
          <a:endParaRPr lang="zh-CN" altLang="en-US"/>
        </a:p>
      </dgm:t>
    </dgm:pt>
    <dgm:pt modelId="{A7FA38D4-7050-40BD-816C-FEA869D809C9}">
      <dgm:prSet phldrT="[文本]"/>
      <dgm:spPr/>
      <dgm:t>
        <a:bodyPr/>
        <a:lstStyle/>
        <a:p>
          <a:r>
            <a:rPr lang="en-US" altLang="zh-CN" dirty="0" err="1" smtClean="0"/>
            <a:t>getUS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DCF2B453-1C99-4F3D-A41D-493EC4B965CA}" type="parTrans" cxnId="{8B9FD6AF-0F32-448D-B4E7-7C281E49DFF6}">
      <dgm:prSet/>
      <dgm:spPr/>
      <dgm:t>
        <a:bodyPr/>
        <a:lstStyle/>
        <a:p>
          <a:endParaRPr lang="zh-CN" altLang="en-US"/>
        </a:p>
      </dgm:t>
    </dgm:pt>
    <dgm:pt modelId="{1D702F9E-2C39-4186-8CDF-BD71687252C3}" type="sibTrans" cxnId="{8B9FD6AF-0F32-448D-B4E7-7C281E49DFF6}">
      <dgm:prSet/>
      <dgm:spPr/>
      <dgm:t>
        <a:bodyPr/>
        <a:lstStyle/>
        <a:p>
          <a:endParaRPr lang="zh-CN" altLang="en-US"/>
        </a:p>
      </dgm:t>
    </dgm:pt>
    <dgm:pt modelId="{265F07F7-F442-4C45-870F-F0777D542567}">
      <dgm:prSet phldrT="[文本]" custT="1"/>
      <dgm:spPr/>
      <dgm:t>
        <a:bodyPr/>
        <a:lstStyle/>
        <a:p>
          <a:r>
            <a:rPr lang="en-US" altLang="zh-CN" sz="1600" dirty="0" err="1" smtClean="0"/>
            <a:t>getRealPos</a:t>
          </a:r>
          <a:r>
            <a:rPr lang="en-US" altLang="zh-CN" sz="1600" dirty="0" smtClean="0"/>
            <a:t>()</a:t>
          </a:r>
        </a:p>
        <a:p>
          <a:r>
            <a:rPr lang="en-US" altLang="zh-CN" sz="1600" dirty="0" err="1" smtClean="0"/>
            <a:t>getRealRot</a:t>
          </a:r>
          <a:r>
            <a:rPr lang="en-US" altLang="zh-CN" sz="1600" dirty="0" smtClean="0"/>
            <a:t>()</a:t>
          </a:r>
          <a:endParaRPr lang="zh-CN" altLang="en-US" sz="1600" dirty="0"/>
        </a:p>
      </dgm:t>
    </dgm:pt>
    <dgm:pt modelId="{4FC61DF4-CF8B-4B08-98B0-FA9262EE2EEF}" type="parTrans" cxnId="{E67D973A-4D3B-4035-8A67-8842A533B110}">
      <dgm:prSet/>
      <dgm:spPr/>
      <dgm:t>
        <a:bodyPr/>
        <a:lstStyle/>
        <a:p>
          <a:endParaRPr lang="zh-CN" altLang="en-US"/>
        </a:p>
      </dgm:t>
    </dgm:pt>
    <dgm:pt modelId="{D4537799-87B7-4328-8F82-0E6A22D72D24}" type="sibTrans" cxnId="{E67D973A-4D3B-4035-8A67-8842A533B110}">
      <dgm:prSet/>
      <dgm:spPr/>
      <dgm:t>
        <a:bodyPr/>
        <a:lstStyle/>
        <a:p>
          <a:endParaRPr lang="zh-CN" altLang="en-US"/>
        </a:p>
      </dgm:t>
    </dgm:pt>
    <dgm:pt modelId="{C7C4EB0E-A308-4904-A022-19AC4EC5AEBC}">
      <dgm:prSet phldrT="[文本]"/>
      <dgm:spPr/>
      <dgm:t>
        <a:bodyPr/>
        <a:lstStyle/>
        <a:p>
          <a:r>
            <a:rPr lang="en-US" altLang="zh-CN" dirty="0" smtClean="0"/>
            <a:t>Move()</a:t>
          </a:r>
          <a:endParaRPr lang="zh-CN" altLang="en-US" dirty="0"/>
        </a:p>
      </dgm:t>
    </dgm:pt>
    <dgm:pt modelId="{0FA20CD7-AAEB-46FF-8A48-12B568EB2109}" type="parTrans" cxnId="{FE127729-3160-48B7-88F0-BBAFA00D9F89}">
      <dgm:prSet/>
      <dgm:spPr/>
      <dgm:t>
        <a:bodyPr/>
        <a:lstStyle/>
        <a:p>
          <a:endParaRPr lang="zh-CN" altLang="en-US"/>
        </a:p>
      </dgm:t>
    </dgm:pt>
    <dgm:pt modelId="{844A62EE-C8E7-4E71-9CF1-B50488F1747C}" type="sibTrans" cxnId="{FE127729-3160-48B7-88F0-BBAFA00D9F89}">
      <dgm:prSet/>
      <dgm:spPr/>
      <dgm:t>
        <a:bodyPr/>
        <a:lstStyle/>
        <a:p>
          <a:endParaRPr lang="zh-CN" altLang="en-US"/>
        </a:p>
      </dgm:t>
    </dgm:pt>
    <dgm:pt modelId="{026ED51C-FB91-4978-AADD-2C5BC5C74879}" type="asst">
      <dgm:prSet phldrT="[文本]"/>
      <dgm:spPr/>
      <dgm:t>
        <a:bodyPr/>
        <a:lstStyle/>
        <a:p>
          <a:r>
            <a:rPr lang="de-DE" altLang="zh-CN" dirty="0" smtClean="0"/>
            <a:t>Map</a:t>
          </a:r>
          <a:endParaRPr lang="zh-CN" altLang="en-US" dirty="0"/>
        </a:p>
      </dgm:t>
    </dgm:pt>
    <dgm:pt modelId="{EC08FCD1-39FE-4548-9E4D-986825142938}" type="parTrans" cxnId="{0666724B-3D3E-4DDB-B7BD-E7C10B47CE13}">
      <dgm:prSet/>
      <dgm:spPr/>
      <dgm:t>
        <a:bodyPr/>
        <a:lstStyle/>
        <a:p>
          <a:endParaRPr lang="zh-CN" altLang="en-US"/>
        </a:p>
      </dgm:t>
    </dgm:pt>
    <dgm:pt modelId="{C19C7F29-B480-4BCC-98E4-141C5A0AFAD5}" type="sibTrans" cxnId="{0666724B-3D3E-4DDB-B7BD-E7C10B47CE13}">
      <dgm:prSet/>
      <dgm:spPr/>
      <dgm:t>
        <a:bodyPr/>
        <a:lstStyle/>
        <a:p>
          <a:endParaRPr lang="zh-CN" altLang="en-US"/>
        </a:p>
      </dgm:t>
    </dgm:pt>
    <dgm:pt modelId="{CE15EE63-92F8-447E-86F0-BD0683E53C6B}" type="pres">
      <dgm:prSet presAssocID="{42EC007C-EBC6-41C6-B8B4-243802762D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5F71005-41AB-47F9-A2C1-71F17BFD05AA}" type="pres">
      <dgm:prSet presAssocID="{BB7170CA-2C14-4BBC-8FC4-FD1CEEF255F2}" presName="hierRoot1" presStyleCnt="0">
        <dgm:presLayoutVars>
          <dgm:hierBranch val="init"/>
        </dgm:presLayoutVars>
      </dgm:prSet>
      <dgm:spPr/>
    </dgm:pt>
    <dgm:pt modelId="{CD5D8F84-5B9E-49CF-AE3B-58128DBCA2C4}" type="pres">
      <dgm:prSet presAssocID="{BB7170CA-2C14-4BBC-8FC4-FD1CEEF255F2}" presName="rootComposite1" presStyleCnt="0"/>
      <dgm:spPr/>
    </dgm:pt>
    <dgm:pt modelId="{7950E146-E28C-44EF-A5E9-8503812D3C42}" type="pres">
      <dgm:prSet presAssocID="{BB7170CA-2C14-4BBC-8FC4-FD1CEEF255F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D963FE-75FD-4BD0-A538-0387518E6095}" type="pres">
      <dgm:prSet presAssocID="{BB7170CA-2C14-4BBC-8FC4-FD1CEEF255F2}" presName="rootConnector1" presStyleLbl="node1" presStyleIdx="0" presStyleCnt="0"/>
      <dgm:spPr/>
    </dgm:pt>
    <dgm:pt modelId="{2D595E53-9279-4F05-A62E-4673E904B209}" type="pres">
      <dgm:prSet presAssocID="{BB7170CA-2C14-4BBC-8FC4-FD1CEEF255F2}" presName="hierChild2" presStyleCnt="0"/>
      <dgm:spPr/>
    </dgm:pt>
    <dgm:pt modelId="{8DB6A926-ED38-4810-A68B-D1C166EC22A0}" type="pres">
      <dgm:prSet presAssocID="{DCF2B453-1C99-4F3D-A41D-493EC4B965CA}" presName="Name37" presStyleLbl="parChTrans1D2" presStyleIdx="0" presStyleCnt="5"/>
      <dgm:spPr/>
    </dgm:pt>
    <dgm:pt modelId="{0795A3D3-8D04-4E2E-A400-E2B8015E811D}" type="pres">
      <dgm:prSet presAssocID="{A7FA38D4-7050-40BD-816C-FEA869D809C9}" presName="hierRoot2" presStyleCnt="0">
        <dgm:presLayoutVars>
          <dgm:hierBranch val="init"/>
        </dgm:presLayoutVars>
      </dgm:prSet>
      <dgm:spPr/>
    </dgm:pt>
    <dgm:pt modelId="{38DB8A9E-BCB5-4F4E-9F99-1CCD8FE144CA}" type="pres">
      <dgm:prSet presAssocID="{A7FA38D4-7050-40BD-816C-FEA869D809C9}" presName="rootComposite" presStyleCnt="0"/>
      <dgm:spPr/>
    </dgm:pt>
    <dgm:pt modelId="{7BF42026-064A-4769-B2F1-C273B7D5DFAA}" type="pres">
      <dgm:prSet presAssocID="{A7FA38D4-7050-40BD-816C-FEA869D809C9}" presName="rootText" presStyleLbl="node2" presStyleIdx="0" presStyleCnt="3">
        <dgm:presLayoutVars>
          <dgm:chPref val="3"/>
        </dgm:presLayoutVars>
      </dgm:prSet>
      <dgm:spPr/>
    </dgm:pt>
    <dgm:pt modelId="{17582188-4557-4C11-8A5F-10FD23983C9B}" type="pres">
      <dgm:prSet presAssocID="{A7FA38D4-7050-40BD-816C-FEA869D809C9}" presName="rootConnector" presStyleLbl="node2" presStyleIdx="0" presStyleCnt="3"/>
      <dgm:spPr/>
    </dgm:pt>
    <dgm:pt modelId="{BE32562B-96D6-4C07-AF77-C59E0288AC24}" type="pres">
      <dgm:prSet presAssocID="{A7FA38D4-7050-40BD-816C-FEA869D809C9}" presName="hierChild4" presStyleCnt="0"/>
      <dgm:spPr/>
    </dgm:pt>
    <dgm:pt modelId="{77C9995A-6BF8-4414-92CC-835EEB183276}" type="pres">
      <dgm:prSet presAssocID="{A7FA38D4-7050-40BD-816C-FEA869D809C9}" presName="hierChild5" presStyleCnt="0"/>
      <dgm:spPr/>
    </dgm:pt>
    <dgm:pt modelId="{8C1FBFE9-ABB6-4C6C-94B8-439010557D68}" type="pres">
      <dgm:prSet presAssocID="{4FC61DF4-CF8B-4B08-98B0-FA9262EE2EEF}" presName="Name37" presStyleLbl="parChTrans1D2" presStyleIdx="1" presStyleCnt="5"/>
      <dgm:spPr/>
    </dgm:pt>
    <dgm:pt modelId="{56C1490F-E91C-406C-8F53-03393CFA3C52}" type="pres">
      <dgm:prSet presAssocID="{265F07F7-F442-4C45-870F-F0777D542567}" presName="hierRoot2" presStyleCnt="0">
        <dgm:presLayoutVars>
          <dgm:hierBranch val="init"/>
        </dgm:presLayoutVars>
      </dgm:prSet>
      <dgm:spPr/>
    </dgm:pt>
    <dgm:pt modelId="{EC86620D-177A-424E-8A21-6B6BF84F2330}" type="pres">
      <dgm:prSet presAssocID="{265F07F7-F442-4C45-870F-F0777D542567}" presName="rootComposite" presStyleCnt="0"/>
      <dgm:spPr/>
    </dgm:pt>
    <dgm:pt modelId="{4BF8745E-D016-44A7-A731-3245EEF2EA53}" type="pres">
      <dgm:prSet presAssocID="{265F07F7-F442-4C45-870F-F0777D54256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25A4DC-1B7F-4E3C-ABB3-961100D2D8A4}" type="pres">
      <dgm:prSet presAssocID="{265F07F7-F442-4C45-870F-F0777D542567}" presName="rootConnector" presStyleLbl="node2" presStyleIdx="1" presStyleCnt="3"/>
      <dgm:spPr/>
    </dgm:pt>
    <dgm:pt modelId="{08E09658-CC6E-43DC-A6AF-F8AFA19B53B9}" type="pres">
      <dgm:prSet presAssocID="{265F07F7-F442-4C45-870F-F0777D542567}" presName="hierChild4" presStyleCnt="0"/>
      <dgm:spPr/>
    </dgm:pt>
    <dgm:pt modelId="{6A4D1429-EB0E-4211-8974-D076972883AA}" type="pres">
      <dgm:prSet presAssocID="{265F07F7-F442-4C45-870F-F0777D542567}" presName="hierChild5" presStyleCnt="0"/>
      <dgm:spPr/>
    </dgm:pt>
    <dgm:pt modelId="{8FC5776D-9434-4294-AB5C-A000541FD2A3}" type="pres">
      <dgm:prSet presAssocID="{0FA20CD7-AAEB-46FF-8A48-12B568EB2109}" presName="Name37" presStyleLbl="parChTrans1D2" presStyleIdx="2" presStyleCnt="5"/>
      <dgm:spPr/>
    </dgm:pt>
    <dgm:pt modelId="{DE66681E-90FC-4C5B-A7E6-0E561635EB67}" type="pres">
      <dgm:prSet presAssocID="{C7C4EB0E-A308-4904-A022-19AC4EC5AEBC}" presName="hierRoot2" presStyleCnt="0">
        <dgm:presLayoutVars>
          <dgm:hierBranch val="init"/>
        </dgm:presLayoutVars>
      </dgm:prSet>
      <dgm:spPr/>
    </dgm:pt>
    <dgm:pt modelId="{5095D5B9-BF6E-46DC-8E2D-B2CCDF41EFDA}" type="pres">
      <dgm:prSet presAssocID="{C7C4EB0E-A308-4904-A022-19AC4EC5AEBC}" presName="rootComposite" presStyleCnt="0"/>
      <dgm:spPr/>
    </dgm:pt>
    <dgm:pt modelId="{4C295E65-5755-4719-A025-7546E8F61604}" type="pres">
      <dgm:prSet presAssocID="{C7C4EB0E-A308-4904-A022-19AC4EC5AEBC}" presName="rootText" presStyleLbl="node2" presStyleIdx="2" presStyleCnt="3" custLinFactNeighborY="14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5B491D-8AFF-4E1E-8C7F-10C3D0138B26}" type="pres">
      <dgm:prSet presAssocID="{C7C4EB0E-A308-4904-A022-19AC4EC5AEBC}" presName="rootConnector" presStyleLbl="node2" presStyleIdx="2" presStyleCnt="3"/>
      <dgm:spPr/>
    </dgm:pt>
    <dgm:pt modelId="{D9979184-6303-4072-B95A-A1C2FF2510C0}" type="pres">
      <dgm:prSet presAssocID="{C7C4EB0E-A308-4904-A022-19AC4EC5AEBC}" presName="hierChild4" presStyleCnt="0"/>
      <dgm:spPr/>
    </dgm:pt>
    <dgm:pt modelId="{41E5EC4D-99E8-4B8F-91EE-E5A5F5BA87A5}" type="pres">
      <dgm:prSet presAssocID="{C7C4EB0E-A308-4904-A022-19AC4EC5AEBC}" presName="hierChild5" presStyleCnt="0"/>
      <dgm:spPr/>
    </dgm:pt>
    <dgm:pt modelId="{254472F4-9BB1-43A1-B1D9-ADAE2E2B78C5}" type="pres">
      <dgm:prSet presAssocID="{BB7170CA-2C14-4BBC-8FC4-FD1CEEF255F2}" presName="hierChild3" presStyleCnt="0"/>
      <dgm:spPr/>
    </dgm:pt>
    <dgm:pt modelId="{37D6D86A-E388-4FCE-8443-99AC6D50E494}" type="pres">
      <dgm:prSet presAssocID="{15405746-EBD1-4C5B-AA84-047EFAC38023}" presName="Name111" presStyleLbl="parChTrans1D2" presStyleIdx="3" presStyleCnt="5"/>
      <dgm:spPr/>
    </dgm:pt>
    <dgm:pt modelId="{463F5859-7146-40EB-8BAB-00050FB9534B}" type="pres">
      <dgm:prSet presAssocID="{1B7E5ACB-ABD3-4E8B-A121-A95D91BF61DC}" presName="hierRoot3" presStyleCnt="0">
        <dgm:presLayoutVars>
          <dgm:hierBranch val="init"/>
        </dgm:presLayoutVars>
      </dgm:prSet>
      <dgm:spPr/>
    </dgm:pt>
    <dgm:pt modelId="{92A538DA-8CEB-4869-B184-E0E7FB0E0898}" type="pres">
      <dgm:prSet presAssocID="{1B7E5ACB-ABD3-4E8B-A121-A95D91BF61DC}" presName="rootComposite3" presStyleCnt="0"/>
      <dgm:spPr/>
    </dgm:pt>
    <dgm:pt modelId="{E911F5E0-0129-479E-AE64-43614E2733AF}" type="pres">
      <dgm:prSet presAssocID="{1B7E5ACB-ABD3-4E8B-A121-A95D91BF61DC}" presName="rootText3" presStyleLbl="asst1" presStyleIdx="0" presStyleCnt="2">
        <dgm:presLayoutVars>
          <dgm:chPref val="3"/>
        </dgm:presLayoutVars>
      </dgm:prSet>
      <dgm:spPr/>
    </dgm:pt>
    <dgm:pt modelId="{D2FB0B1B-9FD9-4765-A226-87E4F4852793}" type="pres">
      <dgm:prSet presAssocID="{1B7E5ACB-ABD3-4E8B-A121-A95D91BF61DC}" presName="rootConnector3" presStyleLbl="asst1" presStyleIdx="0" presStyleCnt="2"/>
      <dgm:spPr/>
    </dgm:pt>
    <dgm:pt modelId="{D4AF5304-EEFD-4C7C-8690-1B5C24912D02}" type="pres">
      <dgm:prSet presAssocID="{1B7E5ACB-ABD3-4E8B-A121-A95D91BF61DC}" presName="hierChild6" presStyleCnt="0"/>
      <dgm:spPr/>
    </dgm:pt>
    <dgm:pt modelId="{7F2B535B-20DF-4D84-A226-84ABBF681821}" type="pres">
      <dgm:prSet presAssocID="{1B7E5ACB-ABD3-4E8B-A121-A95D91BF61DC}" presName="hierChild7" presStyleCnt="0"/>
      <dgm:spPr/>
    </dgm:pt>
    <dgm:pt modelId="{B829D7AE-76B4-46A4-A92C-EA8BA2F1DC0F}" type="pres">
      <dgm:prSet presAssocID="{EC08FCD1-39FE-4548-9E4D-986825142938}" presName="Name111" presStyleLbl="parChTrans1D2" presStyleIdx="4" presStyleCnt="5"/>
      <dgm:spPr/>
    </dgm:pt>
    <dgm:pt modelId="{4660E8D5-4682-41FE-AF46-A220FE5B9F00}" type="pres">
      <dgm:prSet presAssocID="{026ED51C-FB91-4978-AADD-2C5BC5C74879}" presName="hierRoot3" presStyleCnt="0">
        <dgm:presLayoutVars>
          <dgm:hierBranch val="init"/>
        </dgm:presLayoutVars>
      </dgm:prSet>
      <dgm:spPr/>
    </dgm:pt>
    <dgm:pt modelId="{EA9E06D5-6588-4DEF-92F0-EBECB98D17AF}" type="pres">
      <dgm:prSet presAssocID="{026ED51C-FB91-4978-AADD-2C5BC5C74879}" presName="rootComposite3" presStyleCnt="0"/>
      <dgm:spPr/>
    </dgm:pt>
    <dgm:pt modelId="{7EF56A6F-B3A1-4DD1-9C8F-B935BC423294}" type="pres">
      <dgm:prSet presAssocID="{026ED51C-FB91-4978-AADD-2C5BC5C74879}" presName="rootText3" presStyleLbl="asst1" presStyleIdx="1" presStyleCnt="2">
        <dgm:presLayoutVars>
          <dgm:chPref val="3"/>
        </dgm:presLayoutVars>
      </dgm:prSet>
      <dgm:spPr/>
    </dgm:pt>
    <dgm:pt modelId="{63409FE1-E27B-43E2-B8EB-BD30A6FFCFA1}" type="pres">
      <dgm:prSet presAssocID="{026ED51C-FB91-4978-AADD-2C5BC5C74879}" presName="rootConnector3" presStyleLbl="asst1" presStyleIdx="1" presStyleCnt="2"/>
      <dgm:spPr/>
    </dgm:pt>
    <dgm:pt modelId="{64E8C531-4E70-43DE-B811-9346AD755E13}" type="pres">
      <dgm:prSet presAssocID="{026ED51C-FB91-4978-AADD-2C5BC5C74879}" presName="hierChild6" presStyleCnt="0"/>
      <dgm:spPr/>
    </dgm:pt>
    <dgm:pt modelId="{317D762F-0549-4944-8903-FD2838ED7C2E}" type="pres">
      <dgm:prSet presAssocID="{026ED51C-FB91-4978-AADD-2C5BC5C74879}" presName="hierChild7" presStyleCnt="0"/>
      <dgm:spPr/>
    </dgm:pt>
  </dgm:ptLst>
  <dgm:cxnLst>
    <dgm:cxn modelId="{57183276-911E-4423-B998-3B4CA5835AB0}" type="presOf" srcId="{265F07F7-F442-4C45-870F-F0777D542567}" destId="{4BF8745E-D016-44A7-A731-3245EEF2EA53}" srcOrd="0" destOrd="0" presId="urn:microsoft.com/office/officeart/2005/8/layout/orgChart1"/>
    <dgm:cxn modelId="{A6649002-8723-4656-A5E1-DB420919883D}" type="presOf" srcId="{026ED51C-FB91-4978-AADD-2C5BC5C74879}" destId="{63409FE1-E27B-43E2-B8EB-BD30A6FFCFA1}" srcOrd="1" destOrd="0" presId="urn:microsoft.com/office/officeart/2005/8/layout/orgChart1"/>
    <dgm:cxn modelId="{858BE423-30EF-413C-A386-2D82B08AD1A3}" type="presOf" srcId="{0FA20CD7-AAEB-46FF-8A48-12B568EB2109}" destId="{8FC5776D-9434-4294-AB5C-A000541FD2A3}" srcOrd="0" destOrd="0" presId="urn:microsoft.com/office/officeart/2005/8/layout/orgChart1"/>
    <dgm:cxn modelId="{A39D7495-2B83-437C-A186-24F7E1CAE9A8}" type="presOf" srcId="{4FC61DF4-CF8B-4B08-98B0-FA9262EE2EEF}" destId="{8C1FBFE9-ABB6-4C6C-94B8-439010557D68}" srcOrd="0" destOrd="0" presId="urn:microsoft.com/office/officeart/2005/8/layout/orgChart1"/>
    <dgm:cxn modelId="{B5A15DE1-ACD3-4EC4-9A73-F716B7BA0DDC}" type="presOf" srcId="{BB7170CA-2C14-4BBC-8FC4-FD1CEEF255F2}" destId="{7950E146-E28C-44EF-A5E9-8503812D3C42}" srcOrd="0" destOrd="0" presId="urn:microsoft.com/office/officeart/2005/8/layout/orgChart1"/>
    <dgm:cxn modelId="{012D2A48-A3BF-4D2A-A7CE-358D4C9B62D2}" type="presOf" srcId="{BB7170CA-2C14-4BBC-8FC4-FD1CEEF255F2}" destId="{F5D963FE-75FD-4BD0-A538-0387518E6095}" srcOrd="1" destOrd="0" presId="urn:microsoft.com/office/officeart/2005/8/layout/orgChart1"/>
    <dgm:cxn modelId="{4106C68B-D30F-476C-990E-416CDBCF6827}" type="presOf" srcId="{1B7E5ACB-ABD3-4E8B-A121-A95D91BF61DC}" destId="{D2FB0B1B-9FD9-4765-A226-87E4F4852793}" srcOrd="1" destOrd="0" presId="urn:microsoft.com/office/officeart/2005/8/layout/orgChart1"/>
    <dgm:cxn modelId="{0666724B-3D3E-4DDB-B7BD-E7C10B47CE13}" srcId="{BB7170CA-2C14-4BBC-8FC4-FD1CEEF255F2}" destId="{026ED51C-FB91-4978-AADD-2C5BC5C74879}" srcOrd="1" destOrd="0" parTransId="{EC08FCD1-39FE-4548-9E4D-986825142938}" sibTransId="{C19C7F29-B480-4BCC-98E4-141C5A0AFAD5}"/>
    <dgm:cxn modelId="{8B9FD6AF-0F32-448D-B4E7-7C281E49DFF6}" srcId="{BB7170CA-2C14-4BBC-8FC4-FD1CEEF255F2}" destId="{A7FA38D4-7050-40BD-816C-FEA869D809C9}" srcOrd="2" destOrd="0" parTransId="{DCF2B453-1C99-4F3D-A41D-493EC4B965CA}" sibTransId="{1D702F9E-2C39-4186-8CDF-BD71687252C3}"/>
    <dgm:cxn modelId="{C85CA817-5639-4891-9A7D-04FDEA4E57BC}" type="presOf" srcId="{DCF2B453-1C99-4F3D-A41D-493EC4B965CA}" destId="{8DB6A926-ED38-4810-A68B-D1C166EC22A0}" srcOrd="0" destOrd="0" presId="urn:microsoft.com/office/officeart/2005/8/layout/orgChart1"/>
    <dgm:cxn modelId="{7B10B836-418E-456B-B3ED-84A40DFCDBB4}" type="presOf" srcId="{A7FA38D4-7050-40BD-816C-FEA869D809C9}" destId="{17582188-4557-4C11-8A5F-10FD23983C9B}" srcOrd="1" destOrd="0" presId="urn:microsoft.com/office/officeart/2005/8/layout/orgChart1"/>
    <dgm:cxn modelId="{D558E428-9F27-45F6-BFF0-0B4138E4DFFA}" type="presOf" srcId="{C7C4EB0E-A308-4904-A022-19AC4EC5AEBC}" destId="{4C295E65-5755-4719-A025-7546E8F61604}" srcOrd="0" destOrd="0" presId="urn:microsoft.com/office/officeart/2005/8/layout/orgChart1"/>
    <dgm:cxn modelId="{05B83CE5-9D92-417B-AD28-3C6CCBBE7BFA}" type="presOf" srcId="{EC08FCD1-39FE-4548-9E4D-986825142938}" destId="{B829D7AE-76B4-46A4-A92C-EA8BA2F1DC0F}" srcOrd="0" destOrd="0" presId="urn:microsoft.com/office/officeart/2005/8/layout/orgChart1"/>
    <dgm:cxn modelId="{E67D973A-4D3B-4035-8A67-8842A533B110}" srcId="{BB7170CA-2C14-4BBC-8FC4-FD1CEEF255F2}" destId="{265F07F7-F442-4C45-870F-F0777D542567}" srcOrd="3" destOrd="0" parTransId="{4FC61DF4-CF8B-4B08-98B0-FA9262EE2EEF}" sibTransId="{D4537799-87B7-4328-8F82-0E6A22D72D24}"/>
    <dgm:cxn modelId="{46F33A43-776B-42B5-87AD-61A21A012234}" srcId="{42EC007C-EBC6-41C6-B8B4-243802762D77}" destId="{BB7170CA-2C14-4BBC-8FC4-FD1CEEF255F2}" srcOrd="0" destOrd="0" parTransId="{02AC9836-79DA-4372-998B-08247AB6F3A3}" sibTransId="{9BEA829D-5A08-4C37-BC99-C8DB76D67A71}"/>
    <dgm:cxn modelId="{48DF08B5-02C2-4C7D-BB72-0318A130A3C4}" type="presOf" srcId="{1B7E5ACB-ABD3-4E8B-A121-A95D91BF61DC}" destId="{E911F5E0-0129-479E-AE64-43614E2733AF}" srcOrd="0" destOrd="0" presId="urn:microsoft.com/office/officeart/2005/8/layout/orgChart1"/>
    <dgm:cxn modelId="{3D8E03D5-0C1F-4F92-97FE-920F39CC4522}" type="presOf" srcId="{265F07F7-F442-4C45-870F-F0777D542567}" destId="{8B25A4DC-1B7F-4E3C-ABB3-961100D2D8A4}" srcOrd="1" destOrd="0" presId="urn:microsoft.com/office/officeart/2005/8/layout/orgChart1"/>
    <dgm:cxn modelId="{F99294B0-1B49-4876-AF05-9F37328B16B6}" type="presOf" srcId="{026ED51C-FB91-4978-AADD-2C5BC5C74879}" destId="{7EF56A6F-B3A1-4DD1-9C8F-B935BC423294}" srcOrd="0" destOrd="0" presId="urn:microsoft.com/office/officeart/2005/8/layout/orgChart1"/>
    <dgm:cxn modelId="{48EC202E-2E87-40FE-99D7-3BE40E938FBF}" type="presOf" srcId="{15405746-EBD1-4C5B-AA84-047EFAC38023}" destId="{37D6D86A-E388-4FCE-8443-99AC6D50E494}" srcOrd="0" destOrd="0" presId="urn:microsoft.com/office/officeart/2005/8/layout/orgChart1"/>
    <dgm:cxn modelId="{1BF7553E-9409-435E-AD4F-53FB723301E0}" type="presOf" srcId="{42EC007C-EBC6-41C6-B8B4-243802762D77}" destId="{CE15EE63-92F8-447E-86F0-BD0683E53C6B}" srcOrd="0" destOrd="0" presId="urn:microsoft.com/office/officeart/2005/8/layout/orgChart1"/>
    <dgm:cxn modelId="{9EF508BB-0220-4FC8-AB7C-C69AF6341642}" srcId="{BB7170CA-2C14-4BBC-8FC4-FD1CEEF255F2}" destId="{1B7E5ACB-ABD3-4E8B-A121-A95D91BF61DC}" srcOrd="0" destOrd="0" parTransId="{15405746-EBD1-4C5B-AA84-047EFAC38023}" sibTransId="{2354344B-2476-40CD-8C8A-81DC0FB8F741}"/>
    <dgm:cxn modelId="{FE127729-3160-48B7-88F0-BBAFA00D9F89}" srcId="{BB7170CA-2C14-4BBC-8FC4-FD1CEEF255F2}" destId="{C7C4EB0E-A308-4904-A022-19AC4EC5AEBC}" srcOrd="4" destOrd="0" parTransId="{0FA20CD7-AAEB-46FF-8A48-12B568EB2109}" sibTransId="{844A62EE-C8E7-4E71-9CF1-B50488F1747C}"/>
    <dgm:cxn modelId="{CA380687-64E1-4107-8FF9-48F11910FC69}" type="presOf" srcId="{C7C4EB0E-A308-4904-A022-19AC4EC5AEBC}" destId="{435B491D-8AFF-4E1E-8C7F-10C3D0138B26}" srcOrd="1" destOrd="0" presId="urn:microsoft.com/office/officeart/2005/8/layout/orgChart1"/>
    <dgm:cxn modelId="{E793358B-D370-44F8-B7DC-FE08F2B9505A}" type="presOf" srcId="{A7FA38D4-7050-40BD-816C-FEA869D809C9}" destId="{7BF42026-064A-4769-B2F1-C273B7D5DFAA}" srcOrd="0" destOrd="0" presId="urn:microsoft.com/office/officeart/2005/8/layout/orgChart1"/>
    <dgm:cxn modelId="{813C7B58-B69F-4659-BF69-FD35F8B80465}" type="presParOf" srcId="{CE15EE63-92F8-447E-86F0-BD0683E53C6B}" destId="{95F71005-41AB-47F9-A2C1-71F17BFD05AA}" srcOrd="0" destOrd="0" presId="urn:microsoft.com/office/officeart/2005/8/layout/orgChart1"/>
    <dgm:cxn modelId="{2EC836B0-9A31-452D-9383-45C3749CE951}" type="presParOf" srcId="{95F71005-41AB-47F9-A2C1-71F17BFD05AA}" destId="{CD5D8F84-5B9E-49CF-AE3B-58128DBCA2C4}" srcOrd="0" destOrd="0" presId="urn:microsoft.com/office/officeart/2005/8/layout/orgChart1"/>
    <dgm:cxn modelId="{B2750118-3DF0-4C92-90F0-25B1F17857FB}" type="presParOf" srcId="{CD5D8F84-5B9E-49CF-AE3B-58128DBCA2C4}" destId="{7950E146-E28C-44EF-A5E9-8503812D3C42}" srcOrd="0" destOrd="0" presId="urn:microsoft.com/office/officeart/2005/8/layout/orgChart1"/>
    <dgm:cxn modelId="{270F8E6D-3437-40AD-9DA3-2AE77A9CCD25}" type="presParOf" srcId="{CD5D8F84-5B9E-49CF-AE3B-58128DBCA2C4}" destId="{F5D963FE-75FD-4BD0-A538-0387518E6095}" srcOrd="1" destOrd="0" presId="urn:microsoft.com/office/officeart/2005/8/layout/orgChart1"/>
    <dgm:cxn modelId="{7141B415-54B2-4213-98BD-C3FFB2922B8E}" type="presParOf" srcId="{95F71005-41AB-47F9-A2C1-71F17BFD05AA}" destId="{2D595E53-9279-4F05-A62E-4673E904B209}" srcOrd="1" destOrd="0" presId="urn:microsoft.com/office/officeart/2005/8/layout/orgChart1"/>
    <dgm:cxn modelId="{499D1512-5F0F-4421-959F-C7B412CC3CF4}" type="presParOf" srcId="{2D595E53-9279-4F05-A62E-4673E904B209}" destId="{8DB6A926-ED38-4810-A68B-D1C166EC22A0}" srcOrd="0" destOrd="0" presId="urn:microsoft.com/office/officeart/2005/8/layout/orgChart1"/>
    <dgm:cxn modelId="{84AF0483-72D0-4D98-8BD6-4479B16DA149}" type="presParOf" srcId="{2D595E53-9279-4F05-A62E-4673E904B209}" destId="{0795A3D3-8D04-4E2E-A400-E2B8015E811D}" srcOrd="1" destOrd="0" presId="urn:microsoft.com/office/officeart/2005/8/layout/orgChart1"/>
    <dgm:cxn modelId="{1E64EB31-DC22-43F7-B356-FBEE3D673645}" type="presParOf" srcId="{0795A3D3-8D04-4E2E-A400-E2B8015E811D}" destId="{38DB8A9E-BCB5-4F4E-9F99-1CCD8FE144CA}" srcOrd="0" destOrd="0" presId="urn:microsoft.com/office/officeart/2005/8/layout/orgChart1"/>
    <dgm:cxn modelId="{85016879-187E-4A28-B684-DB28AD6E0CDE}" type="presParOf" srcId="{38DB8A9E-BCB5-4F4E-9F99-1CCD8FE144CA}" destId="{7BF42026-064A-4769-B2F1-C273B7D5DFAA}" srcOrd="0" destOrd="0" presId="urn:microsoft.com/office/officeart/2005/8/layout/orgChart1"/>
    <dgm:cxn modelId="{F01B2C95-7509-4C93-AEBA-C77E60B71ABA}" type="presParOf" srcId="{38DB8A9E-BCB5-4F4E-9F99-1CCD8FE144CA}" destId="{17582188-4557-4C11-8A5F-10FD23983C9B}" srcOrd="1" destOrd="0" presId="urn:microsoft.com/office/officeart/2005/8/layout/orgChart1"/>
    <dgm:cxn modelId="{0224EC26-8A9D-4791-A8F1-2883E5AB5F3B}" type="presParOf" srcId="{0795A3D3-8D04-4E2E-A400-E2B8015E811D}" destId="{BE32562B-96D6-4C07-AF77-C59E0288AC24}" srcOrd="1" destOrd="0" presId="urn:microsoft.com/office/officeart/2005/8/layout/orgChart1"/>
    <dgm:cxn modelId="{832951BC-9C2D-4570-A45C-36166333BA18}" type="presParOf" srcId="{0795A3D3-8D04-4E2E-A400-E2B8015E811D}" destId="{77C9995A-6BF8-4414-92CC-835EEB183276}" srcOrd="2" destOrd="0" presId="urn:microsoft.com/office/officeart/2005/8/layout/orgChart1"/>
    <dgm:cxn modelId="{D7A6489D-DADF-43A2-8B39-38043FA43D79}" type="presParOf" srcId="{2D595E53-9279-4F05-A62E-4673E904B209}" destId="{8C1FBFE9-ABB6-4C6C-94B8-439010557D68}" srcOrd="2" destOrd="0" presId="urn:microsoft.com/office/officeart/2005/8/layout/orgChart1"/>
    <dgm:cxn modelId="{AD37C070-0C86-418A-B6E0-D9BAD46018FF}" type="presParOf" srcId="{2D595E53-9279-4F05-A62E-4673E904B209}" destId="{56C1490F-E91C-406C-8F53-03393CFA3C52}" srcOrd="3" destOrd="0" presId="urn:microsoft.com/office/officeart/2005/8/layout/orgChart1"/>
    <dgm:cxn modelId="{4D2A0BEE-0BED-4917-91A1-F3ECE97B2BE0}" type="presParOf" srcId="{56C1490F-E91C-406C-8F53-03393CFA3C52}" destId="{EC86620D-177A-424E-8A21-6B6BF84F2330}" srcOrd="0" destOrd="0" presId="urn:microsoft.com/office/officeart/2005/8/layout/orgChart1"/>
    <dgm:cxn modelId="{20FB7D78-14C0-4E9E-8747-D47E7ADC7CE9}" type="presParOf" srcId="{EC86620D-177A-424E-8A21-6B6BF84F2330}" destId="{4BF8745E-D016-44A7-A731-3245EEF2EA53}" srcOrd="0" destOrd="0" presId="urn:microsoft.com/office/officeart/2005/8/layout/orgChart1"/>
    <dgm:cxn modelId="{92658D60-C8FB-4A37-A284-A96D8907802F}" type="presParOf" srcId="{EC86620D-177A-424E-8A21-6B6BF84F2330}" destId="{8B25A4DC-1B7F-4E3C-ABB3-961100D2D8A4}" srcOrd="1" destOrd="0" presId="urn:microsoft.com/office/officeart/2005/8/layout/orgChart1"/>
    <dgm:cxn modelId="{230AC1AA-4D0B-4C4D-9BEC-7EFA0195D47F}" type="presParOf" srcId="{56C1490F-E91C-406C-8F53-03393CFA3C52}" destId="{08E09658-CC6E-43DC-A6AF-F8AFA19B53B9}" srcOrd="1" destOrd="0" presId="urn:microsoft.com/office/officeart/2005/8/layout/orgChart1"/>
    <dgm:cxn modelId="{020ED026-A780-4AA4-A8FC-E9FD827C1D4C}" type="presParOf" srcId="{56C1490F-E91C-406C-8F53-03393CFA3C52}" destId="{6A4D1429-EB0E-4211-8974-D076972883AA}" srcOrd="2" destOrd="0" presId="urn:microsoft.com/office/officeart/2005/8/layout/orgChart1"/>
    <dgm:cxn modelId="{856F8D68-056E-4262-B769-CF22BEA59CAA}" type="presParOf" srcId="{2D595E53-9279-4F05-A62E-4673E904B209}" destId="{8FC5776D-9434-4294-AB5C-A000541FD2A3}" srcOrd="4" destOrd="0" presId="urn:microsoft.com/office/officeart/2005/8/layout/orgChart1"/>
    <dgm:cxn modelId="{41E01F31-BF3A-4B55-82D2-284C62FCD618}" type="presParOf" srcId="{2D595E53-9279-4F05-A62E-4673E904B209}" destId="{DE66681E-90FC-4C5B-A7E6-0E561635EB67}" srcOrd="5" destOrd="0" presId="urn:microsoft.com/office/officeart/2005/8/layout/orgChart1"/>
    <dgm:cxn modelId="{90168C37-EAF6-4145-9F34-39A0FCA83B7C}" type="presParOf" srcId="{DE66681E-90FC-4C5B-A7E6-0E561635EB67}" destId="{5095D5B9-BF6E-46DC-8E2D-B2CCDF41EFDA}" srcOrd="0" destOrd="0" presId="urn:microsoft.com/office/officeart/2005/8/layout/orgChart1"/>
    <dgm:cxn modelId="{46A3172F-DEE5-4B39-BC11-38408D4FB4DD}" type="presParOf" srcId="{5095D5B9-BF6E-46DC-8E2D-B2CCDF41EFDA}" destId="{4C295E65-5755-4719-A025-7546E8F61604}" srcOrd="0" destOrd="0" presId="urn:microsoft.com/office/officeart/2005/8/layout/orgChart1"/>
    <dgm:cxn modelId="{A237BA6A-4B27-4A3A-81B2-BF7537A276A7}" type="presParOf" srcId="{5095D5B9-BF6E-46DC-8E2D-B2CCDF41EFDA}" destId="{435B491D-8AFF-4E1E-8C7F-10C3D0138B26}" srcOrd="1" destOrd="0" presId="urn:microsoft.com/office/officeart/2005/8/layout/orgChart1"/>
    <dgm:cxn modelId="{D58233EC-75F8-4936-8B72-F3B7E92B7FCA}" type="presParOf" srcId="{DE66681E-90FC-4C5B-A7E6-0E561635EB67}" destId="{D9979184-6303-4072-B95A-A1C2FF2510C0}" srcOrd="1" destOrd="0" presId="urn:microsoft.com/office/officeart/2005/8/layout/orgChart1"/>
    <dgm:cxn modelId="{E9965A33-034B-49B8-9903-475873F291A8}" type="presParOf" srcId="{DE66681E-90FC-4C5B-A7E6-0E561635EB67}" destId="{41E5EC4D-99E8-4B8F-91EE-E5A5F5BA87A5}" srcOrd="2" destOrd="0" presId="urn:microsoft.com/office/officeart/2005/8/layout/orgChart1"/>
    <dgm:cxn modelId="{587A3214-3C6C-46FC-A8F2-C8EDBA83740B}" type="presParOf" srcId="{95F71005-41AB-47F9-A2C1-71F17BFD05AA}" destId="{254472F4-9BB1-43A1-B1D9-ADAE2E2B78C5}" srcOrd="2" destOrd="0" presId="urn:microsoft.com/office/officeart/2005/8/layout/orgChart1"/>
    <dgm:cxn modelId="{33A06884-AF67-4EDC-B8C7-FFB2F30CD888}" type="presParOf" srcId="{254472F4-9BB1-43A1-B1D9-ADAE2E2B78C5}" destId="{37D6D86A-E388-4FCE-8443-99AC6D50E494}" srcOrd="0" destOrd="0" presId="urn:microsoft.com/office/officeart/2005/8/layout/orgChart1"/>
    <dgm:cxn modelId="{A77BB0B5-0C41-45CF-BC8C-6569F68D3375}" type="presParOf" srcId="{254472F4-9BB1-43A1-B1D9-ADAE2E2B78C5}" destId="{463F5859-7146-40EB-8BAB-00050FB9534B}" srcOrd="1" destOrd="0" presId="urn:microsoft.com/office/officeart/2005/8/layout/orgChart1"/>
    <dgm:cxn modelId="{CCDAD192-3C45-4C02-8E00-33C5E320084F}" type="presParOf" srcId="{463F5859-7146-40EB-8BAB-00050FB9534B}" destId="{92A538DA-8CEB-4869-B184-E0E7FB0E0898}" srcOrd="0" destOrd="0" presId="urn:microsoft.com/office/officeart/2005/8/layout/orgChart1"/>
    <dgm:cxn modelId="{EC6CBBA6-AB84-47E3-86CA-FA5391B38574}" type="presParOf" srcId="{92A538DA-8CEB-4869-B184-E0E7FB0E0898}" destId="{E911F5E0-0129-479E-AE64-43614E2733AF}" srcOrd="0" destOrd="0" presId="urn:microsoft.com/office/officeart/2005/8/layout/orgChart1"/>
    <dgm:cxn modelId="{513EF4EC-FBC8-4EC0-9819-0AE22A4F6A94}" type="presParOf" srcId="{92A538DA-8CEB-4869-B184-E0E7FB0E0898}" destId="{D2FB0B1B-9FD9-4765-A226-87E4F4852793}" srcOrd="1" destOrd="0" presId="urn:microsoft.com/office/officeart/2005/8/layout/orgChart1"/>
    <dgm:cxn modelId="{E0555DED-C87C-4810-929B-9601BD3CF8D8}" type="presParOf" srcId="{463F5859-7146-40EB-8BAB-00050FB9534B}" destId="{D4AF5304-EEFD-4C7C-8690-1B5C24912D02}" srcOrd="1" destOrd="0" presId="urn:microsoft.com/office/officeart/2005/8/layout/orgChart1"/>
    <dgm:cxn modelId="{AA7135F4-03E8-439E-AC2D-0950B6A15D45}" type="presParOf" srcId="{463F5859-7146-40EB-8BAB-00050FB9534B}" destId="{7F2B535B-20DF-4D84-A226-84ABBF681821}" srcOrd="2" destOrd="0" presId="urn:microsoft.com/office/officeart/2005/8/layout/orgChart1"/>
    <dgm:cxn modelId="{E9130534-08EA-41F8-906D-7C547FD0840E}" type="presParOf" srcId="{254472F4-9BB1-43A1-B1D9-ADAE2E2B78C5}" destId="{B829D7AE-76B4-46A4-A92C-EA8BA2F1DC0F}" srcOrd="2" destOrd="0" presId="urn:microsoft.com/office/officeart/2005/8/layout/orgChart1"/>
    <dgm:cxn modelId="{AF906DBC-B52F-42FA-AF8D-9AA3C3B42679}" type="presParOf" srcId="{254472F4-9BB1-43A1-B1D9-ADAE2E2B78C5}" destId="{4660E8D5-4682-41FE-AF46-A220FE5B9F00}" srcOrd="3" destOrd="0" presId="urn:microsoft.com/office/officeart/2005/8/layout/orgChart1"/>
    <dgm:cxn modelId="{F3301938-71FB-4546-A643-07AD72BF3602}" type="presParOf" srcId="{4660E8D5-4682-41FE-AF46-A220FE5B9F00}" destId="{EA9E06D5-6588-4DEF-92F0-EBECB98D17AF}" srcOrd="0" destOrd="0" presId="urn:microsoft.com/office/officeart/2005/8/layout/orgChart1"/>
    <dgm:cxn modelId="{8EE8BB6E-6546-458C-B4F4-005F26614B84}" type="presParOf" srcId="{EA9E06D5-6588-4DEF-92F0-EBECB98D17AF}" destId="{7EF56A6F-B3A1-4DD1-9C8F-B935BC423294}" srcOrd="0" destOrd="0" presId="urn:microsoft.com/office/officeart/2005/8/layout/orgChart1"/>
    <dgm:cxn modelId="{CFA0D491-C39A-4401-9D2C-AE9BD4583677}" type="presParOf" srcId="{EA9E06D5-6588-4DEF-92F0-EBECB98D17AF}" destId="{63409FE1-E27B-43E2-B8EB-BD30A6FFCFA1}" srcOrd="1" destOrd="0" presId="urn:microsoft.com/office/officeart/2005/8/layout/orgChart1"/>
    <dgm:cxn modelId="{F564F8D0-92DB-4251-938B-2EA5009997FF}" type="presParOf" srcId="{4660E8D5-4682-41FE-AF46-A220FE5B9F00}" destId="{64E8C531-4E70-43DE-B811-9346AD755E13}" srcOrd="1" destOrd="0" presId="urn:microsoft.com/office/officeart/2005/8/layout/orgChart1"/>
    <dgm:cxn modelId="{9FCF69E6-D4EE-451E-B493-315C7D52EEB2}" type="presParOf" srcId="{4660E8D5-4682-41FE-AF46-A220FE5B9F00}" destId="{317D762F-0549-4944-8903-FD2838ED7C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0F587B-286C-4415-971B-3DB2254DF7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BC9F7A4-00AB-433B-B309-623FCC39700A}">
      <dgm:prSet phldrT="[文本]"/>
      <dgm:spPr/>
      <dgm:t>
        <a:bodyPr/>
        <a:lstStyle/>
        <a:p>
          <a:r>
            <a:rPr lang="de-DE" b="0" i="0" u="none" dirty="0" smtClean="0"/>
            <a:t>Sample für die aktuelle Zustandsverteilung</a:t>
          </a:r>
          <a:endParaRPr lang="zh-CN" altLang="en-US" dirty="0"/>
        </a:p>
      </dgm:t>
    </dgm:pt>
    <dgm:pt modelId="{DEA00368-EB64-4580-BA67-A6100898288C}" type="parTrans" cxnId="{019E5F9B-D4ED-4C1B-A45D-4AC46EBEC85A}">
      <dgm:prSet/>
      <dgm:spPr/>
      <dgm:t>
        <a:bodyPr/>
        <a:lstStyle/>
        <a:p>
          <a:endParaRPr lang="zh-CN" altLang="en-US"/>
        </a:p>
      </dgm:t>
    </dgm:pt>
    <dgm:pt modelId="{C080765C-9495-403C-93BA-67D7AAB34B77}" type="sibTrans" cxnId="{019E5F9B-D4ED-4C1B-A45D-4AC46EBEC85A}">
      <dgm:prSet/>
      <dgm:spPr/>
      <dgm:t>
        <a:bodyPr/>
        <a:lstStyle/>
        <a:p>
          <a:endParaRPr lang="zh-CN" altLang="en-US"/>
        </a:p>
      </dgm:t>
    </dgm:pt>
    <dgm:pt modelId="{9BE9EF12-90F5-416C-B554-4D9A4C474BE2}">
      <dgm:prSet phldrT="[文本]"/>
      <dgm:spPr/>
      <dgm:t>
        <a:bodyPr/>
        <a:lstStyle/>
        <a:p>
          <a:r>
            <a:rPr lang="en-US" altLang="zh-CN" dirty="0" err="1" smtClean="0"/>
            <a:t>Zustand</a:t>
          </a:r>
          <a:r>
            <a:rPr lang="en-US" altLang="zh-CN" dirty="0" smtClean="0"/>
            <a:t> Transition</a:t>
          </a:r>
          <a:endParaRPr lang="zh-CN" altLang="en-US" dirty="0"/>
        </a:p>
      </dgm:t>
    </dgm:pt>
    <dgm:pt modelId="{6CFEAEB5-1700-4FEB-B27C-98D5C02AF12F}" type="parTrans" cxnId="{3C410BA6-593C-4EBC-A8A8-0D5DEAE668CE}">
      <dgm:prSet/>
      <dgm:spPr/>
      <dgm:t>
        <a:bodyPr/>
        <a:lstStyle/>
        <a:p>
          <a:endParaRPr lang="zh-CN" altLang="en-US"/>
        </a:p>
      </dgm:t>
    </dgm:pt>
    <dgm:pt modelId="{7A78281B-3F45-4935-9913-1744CFBE56B5}" type="sibTrans" cxnId="{3C410BA6-593C-4EBC-A8A8-0D5DEAE668CE}">
      <dgm:prSet/>
      <dgm:spPr/>
      <dgm:t>
        <a:bodyPr/>
        <a:lstStyle/>
        <a:p>
          <a:endParaRPr lang="zh-CN" altLang="en-US"/>
        </a:p>
      </dgm:t>
    </dgm:pt>
    <dgm:pt modelId="{C54E684B-56FC-4B7C-86A2-617C4BE0AC40}">
      <dgm:prSet phldrT="[文本]"/>
      <dgm:spPr/>
      <dgm:t>
        <a:bodyPr/>
        <a:lstStyle/>
        <a:p>
          <a:r>
            <a:rPr lang="en-US" b="0" i="0" u="none" dirty="0" err="1" smtClean="0"/>
            <a:t>Messungen</a:t>
          </a:r>
          <a:r>
            <a:rPr lang="en-US" b="0" i="0" u="none" dirty="0" smtClean="0"/>
            <a:t> </a:t>
          </a:r>
          <a:r>
            <a:rPr lang="en-US" b="0" i="0" u="none" dirty="0" err="1" smtClean="0"/>
            <a:t>durchführen</a:t>
          </a:r>
          <a:endParaRPr lang="zh-CN" altLang="en-US" dirty="0"/>
        </a:p>
      </dgm:t>
    </dgm:pt>
    <dgm:pt modelId="{999189AB-D3E1-4EFD-AC3B-CFD78E4AA6B8}" type="parTrans" cxnId="{4AD1C932-1328-421B-A5A1-23C6BB33912D}">
      <dgm:prSet/>
      <dgm:spPr/>
      <dgm:t>
        <a:bodyPr/>
        <a:lstStyle/>
        <a:p>
          <a:endParaRPr lang="zh-CN" altLang="en-US"/>
        </a:p>
      </dgm:t>
    </dgm:pt>
    <dgm:pt modelId="{E1E45BC1-9D7F-4445-8DB8-6EED8A6D5128}" type="sibTrans" cxnId="{4AD1C932-1328-421B-A5A1-23C6BB33912D}">
      <dgm:prSet/>
      <dgm:spPr/>
      <dgm:t>
        <a:bodyPr/>
        <a:lstStyle/>
        <a:p>
          <a:endParaRPr lang="zh-CN" altLang="en-US"/>
        </a:p>
      </dgm:t>
    </dgm:pt>
    <dgm:pt modelId="{A898D25B-0E59-41FD-A2A2-F90DA72C793C}">
      <dgm:prSet phldrT="[文本]"/>
      <dgm:spPr/>
      <dgm:t>
        <a:bodyPr/>
        <a:lstStyle/>
        <a:p>
          <a:r>
            <a:rPr lang="de-DE" b="0" i="0" u="none" dirty="0" smtClean="0"/>
            <a:t>Gewicht  nach Plausibilität der Messung korrigieren</a:t>
          </a:r>
          <a:endParaRPr lang="zh-CN" altLang="en-US" dirty="0"/>
        </a:p>
      </dgm:t>
    </dgm:pt>
    <dgm:pt modelId="{C13B274B-A64B-49CB-8A7B-92FEB70A218E}" type="parTrans" cxnId="{430706A7-54D0-47A9-ACE3-F05255F3BD7B}">
      <dgm:prSet/>
      <dgm:spPr/>
      <dgm:t>
        <a:bodyPr/>
        <a:lstStyle/>
        <a:p>
          <a:endParaRPr lang="zh-CN" altLang="en-US"/>
        </a:p>
      </dgm:t>
    </dgm:pt>
    <dgm:pt modelId="{528B23D8-027E-452E-9A89-58EE6AB803AF}" type="sibTrans" cxnId="{430706A7-54D0-47A9-ACE3-F05255F3BD7B}">
      <dgm:prSet/>
      <dgm:spPr/>
      <dgm:t>
        <a:bodyPr/>
        <a:lstStyle/>
        <a:p>
          <a:endParaRPr lang="zh-CN" altLang="en-US"/>
        </a:p>
      </dgm:t>
    </dgm:pt>
    <dgm:pt modelId="{0DB0FC38-6C85-410A-AB13-2AEE1CE9676C}" type="pres">
      <dgm:prSet presAssocID="{330F587B-286C-4415-971B-3DB2254DF7E2}" presName="Name0" presStyleCnt="0">
        <dgm:presLayoutVars>
          <dgm:dir/>
          <dgm:animLvl val="lvl"/>
          <dgm:resizeHandles val="exact"/>
        </dgm:presLayoutVars>
      </dgm:prSet>
      <dgm:spPr/>
    </dgm:pt>
    <dgm:pt modelId="{060DC454-86E4-4E11-B360-7CF16FB6F1BE}" type="pres">
      <dgm:prSet presAssocID="{DBC9F7A4-00AB-433B-B309-623FCC39700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B0511A-8EAA-4A09-820B-845A9CA551C1}" type="pres">
      <dgm:prSet presAssocID="{C080765C-9495-403C-93BA-67D7AAB34B77}" presName="parTxOnlySpace" presStyleCnt="0"/>
      <dgm:spPr/>
    </dgm:pt>
    <dgm:pt modelId="{E016F149-565F-41DD-B482-2DBB416A5AF0}" type="pres">
      <dgm:prSet presAssocID="{9BE9EF12-90F5-416C-B554-4D9A4C474BE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DE11590-7C36-4ECF-BDB2-D9EDBD8B6C05}" type="pres">
      <dgm:prSet presAssocID="{7A78281B-3F45-4935-9913-1744CFBE56B5}" presName="parTxOnlySpace" presStyleCnt="0"/>
      <dgm:spPr/>
    </dgm:pt>
    <dgm:pt modelId="{0CBCAE2C-4505-4C96-803E-3B3139C4D4A1}" type="pres">
      <dgm:prSet presAssocID="{C54E684B-56FC-4B7C-86A2-617C4BE0AC4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23D53D-83A9-4482-982A-A8814D92947F}" type="pres">
      <dgm:prSet presAssocID="{E1E45BC1-9D7F-4445-8DB8-6EED8A6D5128}" presName="parTxOnlySpace" presStyleCnt="0"/>
      <dgm:spPr/>
    </dgm:pt>
    <dgm:pt modelId="{6B60348C-BF46-47DB-9D8C-6DA472176ACE}" type="pres">
      <dgm:prSet presAssocID="{A898D25B-0E59-41FD-A2A2-F90DA72C793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194384-5E62-41C2-BF37-564150881ABD}" type="presOf" srcId="{A898D25B-0E59-41FD-A2A2-F90DA72C793C}" destId="{6B60348C-BF46-47DB-9D8C-6DA472176ACE}" srcOrd="0" destOrd="0" presId="urn:microsoft.com/office/officeart/2005/8/layout/chevron1"/>
    <dgm:cxn modelId="{AEC376F9-AFBD-4514-9D55-C52E270E9C4B}" type="presOf" srcId="{9BE9EF12-90F5-416C-B554-4D9A4C474BE2}" destId="{E016F149-565F-41DD-B482-2DBB416A5AF0}" srcOrd="0" destOrd="0" presId="urn:microsoft.com/office/officeart/2005/8/layout/chevron1"/>
    <dgm:cxn modelId="{3C410BA6-593C-4EBC-A8A8-0D5DEAE668CE}" srcId="{330F587B-286C-4415-971B-3DB2254DF7E2}" destId="{9BE9EF12-90F5-416C-B554-4D9A4C474BE2}" srcOrd="1" destOrd="0" parTransId="{6CFEAEB5-1700-4FEB-B27C-98D5C02AF12F}" sibTransId="{7A78281B-3F45-4935-9913-1744CFBE56B5}"/>
    <dgm:cxn modelId="{0DBAFA02-194D-40D2-8F37-A60F4E9438A7}" type="presOf" srcId="{C54E684B-56FC-4B7C-86A2-617C4BE0AC40}" destId="{0CBCAE2C-4505-4C96-803E-3B3139C4D4A1}" srcOrd="0" destOrd="0" presId="urn:microsoft.com/office/officeart/2005/8/layout/chevron1"/>
    <dgm:cxn modelId="{DD05E0ED-8279-4EDE-A692-6EF37566FCD7}" type="presOf" srcId="{330F587B-286C-4415-971B-3DB2254DF7E2}" destId="{0DB0FC38-6C85-410A-AB13-2AEE1CE9676C}" srcOrd="0" destOrd="0" presId="urn:microsoft.com/office/officeart/2005/8/layout/chevron1"/>
    <dgm:cxn modelId="{4AD1C932-1328-421B-A5A1-23C6BB33912D}" srcId="{330F587B-286C-4415-971B-3DB2254DF7E2}" destId="{C54E684B-56FC-4B7C-86A2-617C4BE0AC40}" srcOrd="2" destOrd="0" parTransId="{999189AB-D3E1-4EFD-AC3B-CFD78E4AA6B8}" sibTransId="{E1E45BC1-9D7F-4445-8DB8-6EED8A6D5128}"/>
    <dgm:cxn modelId="{40C20E5E-361E-489C-B446-147B50C7508E}" type="presOf" srcId="{DBC9F7A4-00AB-433B-B309-623FCC39700A}" destId="{060DC454-86E4-4E11-B360-7CF16FB6F1BE}" srcOrd="0" destOrd="0" presId="urn:microsoft.com/office/officeart/2005/8/layout/chevron1"/>
    <dgm:cxn modelId="{019E5F9B-D4ED-4C1B-A45D-4AC46EBEC85A}" srcId="{330F587B-286C-4415-971B-3DB2254DF7E2}" destId="{DBC9F7A4-00AB-433B-B309-623FCC39700A}" srcOrd="0" destOrd="0" parTransId="{DEA00368-EB64-4580-BA67-A6100898288C}" sibTransId="{C080765C-9495-403C-93BA-67D7AAB34B77}"/>
    <dgm:cxn modelId="{430706A7-54D0-47A9-ACE3-F05255F3BD7B}" srcId="{330F587B-286C-4415-971B-3DB2254DF7E2}" destId="{A898D25B-0E59-41FD-A2A2-F90DA72C793C}" srcOrd="3" destOrd="0" parTransId="{C13B274B-A64B-49CB-8A7B-92FEB70A218E}" sibTransId="{528B23D8-027E-452E-9A89-58EE6AB803AF}"/>
    <dgm:cxn modelId="{1AC76905-97A8-41B0-9AE2-377382C14656}" type="presParOf" srcId="{0DB0FC38-6C85-410A-AB13-2AEE1CE9676C}" destId="{060DC454-86E4-4E11-B360-7CF16FB6F1BE}" srcOrd="0" destOrd="0" presId="urn:microsoft.com/office/officeart/2005/8/layout/chevron1"/>
    <dgm:cxn modelId="{AD31AC3D-0C38-4A93-B70D-1310E609663A}" type="presParOf" srcId="{0DB0FC38-6C85-410A-AB13-2AEE1CE9676C}" destId="{77B0511A-8EAA-4A09-820B-845A9CA551C1}" srcOrd="1" destOrd="0" presId="urn:microsoft.com/office/officeart/2005/8/layout/chevron1"/>
    <dgm:cxn modelId="{50CE9B65-E5B5-4976-AB96-F94F22AD8B26}" type="presParOf" srcId="{0DB0FC38-6C85-410A-AB13-2AEE1CE9676C}" destId="{E016F149-565F-41DD-B482-2DBB416A5AF0}" srcOrd="2" destOrd="0" presId="urn:microsoft.com/office/officeart/2005/8/layout/chevron1"/>
    <dgm:cxn modelId="{F927A634-0511-4C10-AC4C-52BDD8F92B9A}" type="presParOf" srcId="{0DB0FC38-6C85-410A-AB13-2AEE1CE9676C}" destId="{6DE11590-7C36-4ECF-BDB2-D9EDBD8B6C05}" srcOrd="3" destOrd="0" presId="urn:microsoft.com/office/officeart/2005/8/layout/chevron1"/>
    <dgm:cxn modelId="{DCECADCD-89AF-4367-9201-63C16D21BA23}" type="presParOf" srcId="{0DB0FC38-6C85-410A-AB13-2AEE1CE9676C}" destId="{0CBCAE2C-4505-4C96-803E-3B3139C4D4A1}" srcOrd="4" destOrd="0" presId="urn:microsoft.com/office/officeart/2005/8/layout/chevron1"/>
    <dgm:cxn modelId="{6EF36864-2EDD-43E8-A987-BD11A78A6447}" type="presParOf" srcId="{0DB0FC38-6C85-410A-AB13-2AEE1CE9676C}" destId="{5C23D53D-83A9-4482-982A-A8814D92947F}" srcOrd="5" destOrd="0" presId="urn:microsoft.com/office/officeart/2005/8/layout/chevron1"/>
    <dgm:cxn modelId="{4705ABEE-B272-4D4C-B826-1EE59353A266}" type="presParOf" srcId="{0DB0FC38-6C85-410A-AB13-2AEE1CE9676C}" destId="{6B60348C-BF46-47DB-9D8C-6DA472176AC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52FE4-4CD8-430D-8EE0-22FD9B0E7B7E}">
      <dsp:nvSpPr>
        <dsp:cNvPr id="0" name=""/>
        <dsp:cNvSpPr/>
      </dsp:nvSpPr>
      <dsp:spPr>
        <a:xfrm>
          <a:off x="738691" y="416"/>
          <a:ext cx="2454246" cy="136347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/>
            <a:t>Prediction</a:t>
          </a:r>
          <a:endParaRPr lang="de-DE" sz="3700" kern="1200" dirty="0"/>
        </a:p>
      </dsp:txBody>
      <dsp:txXfrm>
        <a:off x="778626" y="40351"/>
        <a:ext cx="2374376" cy="1283600"/>
      </dsp:txXfrm>
    </dsp:sp>
    <dsp:sp modelId="{4B19933E-C4B2-4557-B810-EA881E51F833}">
      <dsp:nvSpPr>
        <dsp:cNvPr id="0" name=""/>
        <dsp:cNvSpPr/>
      </dsp:nvSpPr>
      <dsp:spPr>
        <a:xfrm rot="5400000">
          <a:off x="1710164" y="1397973"/>
          <a:ext cx="511301" cy="6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000" kern="1200"/>
        </a:p>
      </dsp:txBody>
      <dsp:txXfrm rot="-5400000">
        <a:off x="1781746" y="1449103"/>
        <a:ext cx="368137" cy="357911"/>
      </dsp:txXfrm>
    </dsp:sp>
    <dsp:sp modelId="{571EE3FC-0676-4659-AF15-C40C210F3A2D}">
      <dsp:nvSpPr>
        <dsp:cNvPr id="0" name=""/>
        <dsp:cNvSpPr/>
      </dsp:nvSpPr>
      <dsp:spPr>
        <a:xfrm>
          <a:off x="738691" y="2045621"/>
          <a:ext cx="2454246" cy="1363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/>
            <a:t>Update</a:t>
          </a:r>
        </a:p>
      </dsp:txBody>
      <dsp:txXfrm>
        <a:off x="778626" y="2085556"/>
        <a:ext cx="2374376" cy="128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52FE4-4CD8-430D-8EE0-22FD9B0E7B7E}">
      <dsp:nvSpPr>
        <dsp:cNvPr id="0" name=""/>
        <dsp:cNvSpPr/>
      </dsp:nvSpPr>
      <dsp:spPr>
        <a:xfrm>
          <a:off x="786107" y="416"/>
          <a:ext cx="2454246" cy="136347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/>
            <a:t>Prediction</a:t>
          </a:r>
          <a:endParaRPr lang="de-DE" sz="3700" kern="1200" dirty="0"/>
        </a:p>
      </dsp:txBody>
      <dsp:txXfrm>
        <a:off x="826042" y="40351"/>
        <a:ext cx="2374376" cy="1283600"/>
      </dsp:txXfrm>
    </dsp:sp>
    <dsp:sp modelId="{4B19933E-C4B2-4557-B810-EA881E51F833}">
      <dsp:nvSpPr>
        <dsp:cNvPr id="0" name=""/>
        <dsp:cNvSpPr/>
      </dsp:nvSpPr>
      <dsp:spPr>
        <a:xfrm rot="5400000">
          <a:off x="1757580" y="1397973"/>
          <a:ext cx="511301" cy="6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000" kern="1200"/>
        </a:p>
      </dsp:txBody>
      <dsp:txXfrm rot="-5400000">
        <a:off x="1829162" y="1449103"/>
        <a:ext cx="368137" cy="357911"/>
      </dsp:txXfrm>
    </dsp:sp>
    <dsp:sp modelId="{571EE3FC-0676-4659-AF15-C40C210F3A2D}">
      <dsp:nvSpPr>
        <dsp:cNvPr id="0" name=""/>
        <dsp:cNvSpPr/>
      </dsp:nvSpPr>
      <dsp:spPr>
        <a:xfrm>
          <a:off x="786107" y="2045621"/>
          <a:ext cx="2454246" cy="136347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/>
            <a:t>Update</a:t>
          </a:r>
        </a:p>
      </dsp:txBody>
      <dsp:txXfrm>
        <a:off x="826042" y="2085556"/>
        <a:ext cx="2374376" cy="1283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F669D-87AB-47C7-BEEB-6BF8B614ED4E}">
      <dsp:nvSpPr>
        <dsp:cNvPr id="0" name=""/>
        <dsp:cNvSpPr/>
      </dsp:nvSpPr>
      <dsp:spPr>
        <a:xfrm>
          <a:off x="2122478" y="2014810"/>
          <a:ext cx="123955" cy="537217"/>
        </a:xfrm>
        <a:custGeom>
          <a:avLst/>
          <a:gdLst/>
          <a:ahLst/>
          <a:cxnLst/>
          <a:rect l="0" t="0" r="0" b="0"/>
          <a:pathLst>
            <a:path>
              <a:moveTo>
                <a:pt x="123955" y="0"/>
              </a:moveTo>
              <a:lnTo>
                <a:pt x="123955" y="537217"/>
              </a:lnTo>
              <a:lnTo>
                <a:pt x="0" y="537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CB9A0-FE62-49BE-B7F9-73C862C16A51}">
      <dsp:nvSpPr>
        <dsp:cNvPr id="0" name=""/>
        <dsp:cNvSpPr/>
      </dsp:nvSpPr>
      <dsp:spPr>
        <a:xfrm>
          <a:off x="2246434" y="2014810"/>
          <a:ext cx="1428441" cy="1080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305"/>
              </a:lnTo>
              <a:lnTo>
                <a:pt x="1428441" y="956305"/>
              </a:lnTo>
              <a:lnTo>
                <a:pt x="1428441" y="10802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471F7-9975-40F7-AF9F-3D6DD2650AB8}">
      <dsp:nvSpPr>
        <dsp:cNvPr id="0" name=""/>
        <dsp:cNvSpPr/>
      </dsp:nvSpPr>
      <dsp:spPr>
        <a:xfrm>
          <a:off x="2019701" y="2014810"/>
          <a:ext cx="226732" cy="1080261"/>
        </a:xfrm>
        <a:custGeom>
          <a:avLst/>
          <a:gdLst/>
          <a:ahLst/>
          <a:cxnLst/>
          <a:rect l="0" t="0" r="0" b="0"/>
          <a:pathLst>
            <a:path>
              <a:moveTo>
                <a:pt x="226732" y="0"/>
              </a:moveTo>
              <a:lnTo>
                <a:pt x="226732" y="956305"/>
              </a:lnTo>
              <a:lnTo>
                <a:pt x="0" y="956305"/>
              </a:lnTo>
              <a:lnTo>
                <a:pt x="0" y="10802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D901F-A7FA-4DA8-931B-7B0B08D12E1D}">
      <dsp:nvSpPr>
        <dsp:cNvPr id="0" name=""/>
        <dsp:cNvSpPr/>
      </dsp:nvSpPr>
      <dsp:spPr>
        <a:xfrm>
          <a:off x="591260" y="2014810"/>
          <a:ext cx="1655173" cy="1080261"/>
        </a:xfrm>
        <a:custGeom>
          <a:avLst/>
          <a:gdLst/>
          <a:ahLst/>
          <a:cxnLst/>
          <a:rect l="0" t="0" r="0" b="0"/>
          <a:pathLst>
            <a:path>
              <a:moveTo>
                <a:pt x="1655173" y="0"/>
              </a:moveTo>
              <a:lnTo>
                <a:pt x="1655173" y="956305"/>
              </a:lnTo>
              <a:lnTo>
                <a:pt x="0" y="956305"/>
              </a:lnTo>
              <a:lnTo>
                <a:pt x="0" y="10802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F8A08-A55D-4709-BF97-9905D147A4A4}">
      <dsp:nvSpPr>
        <dsp:cNvPr id="0" name=""/>
        <dsp:cNvSpPr/>
      </dsp:nvSpPr>
      <dsp:spPr>
        <a:xfrm>
          <a:off x="1656169" y="1424545"/>
          <a:ext cx="1180529" cy="590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SimCrawler</a:t>
          </a:r>
          <a:endParaRPr lang="zh-CN" altLang="en-US" sz="1400" kern="1200" dirty="0"/>
        </a:p>
      </dsp:txBody>
      <dsp:txXfrm>
        <a:off x="1656169" y="1424545"/>
        <a:ext cx="1180529" cy="590264"/>
      </dsp:txXfrm>
    </dsp:sp>
    <dsp:sp modelId="{FECC2804-DF24-4A30-9CFF-80A9701663C6}">
      <dsp:nvSpPr>
        <dsp:cNvPr id="0" name=""/>
        <dsp:cNvSpPr/>
      </dsp:nvSpPr>
      <dsp:spPr>
        <a:xfrm>
          <a:off x="995" y="3095072"/>
          <a:ext cx="1180529" cy="590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get. </a:t>
          </a:r>
          <a:r>
            <a:rPr lang="en-US" altLang="zh-CN" sz="1400" kern="1200" dirty="0" err="1" smtClean="0"/>
            <a:t>noisyPos</a:t>
          </a:r>
          <a:r>
            <a:rPr lang="en-US" altLang="zh-CN" sz="1400" kern="1200" dirty="0" smtClean="0"/>
            <a:t>()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get.noisyRot</a:t>
          </a:r>
          <a:r>
            <a:rPr lang="en-US" altLang="zh-CN" sz="1400" kern="1200" dirty="0" smtClean="0"/>
            <a:t>()</a:t>
          </a:r>
          <a:endParaRPr lang="zh-CN" altLang="en-US" sz="1400" kern="1200" dirty="0"/>
        </a:p>
      </dsp:txBody>
      <dsp:txXfrm>
        <a:off x="995" y="3095072"/>
        <a:ext cx="1180529" cy="590264"/>
      </dsp:txXfrm>
    </dsp:sp>
    <dsp:sp modelId="{1F5B333A-702A-4B55-8125-8DA8E64CC1FD}">
      <dsp:nvSpPr>
        <dsp:cNvPr id="0" name=""/>
        <dsp:cNvSpPr/>
      </dsp:nvSpPr>
      <dsp:spPr>
        <a:xfrm>
          <a:off x="1429437" y="3095072"/>
          <a:ext cx="1180529" cy="590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getUS</a:t>
          </a:r>
          <a:r>
            <a:rPr lang="en-US" altLang="zh-CN" sz="1400" kern="1200" dirty="0" smtClean="0"/>
            <a:t>()</a:t>
          </a:r>
          <a:endParaRPr lang="zh-CN" altLang="en-US" sz="1400" kern="1200" dirty="0"/>
        </a:p>
      </dsp:txBody>
      <dsp:txXfrm>
        <a:off x="1429437" y="3095072"/>
        <a:ext cx="1180529" cy="590264"/>
      </dsp:txXfrm>
    </dsp:sp>
    <dsp:sp modelId="{005BF557-5571-4B4D-B5F5-D9638DB8AB22}">
      <dsp:nvSpPr>
        <dsp:cNvPr id="0" name=""/>
        <dsp:cNvSpPr/>
      </dsp:nvSpPr>
      <dsp:spPr>
        <a:xfrm>
          <a:off x="2857878" y="3095072"/>
          <a:ext cx="1633994" cy="590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Move()</a:t>
          </a:r>
          <a:endParaRPr lang="zh-CN" altLang="en-US" sz="1400" kern="1200" dirty="0"/>
        </a:p>
      </dsp:txBody>
      <dsp:txXfrm>
        <a:off x="2857878" y="3095072"/>
        <a:ext cx="1633994" cy="590264"/>
      </dsp:txXfrm>
    </dsp:sp>
    <dsp:sp modelId="{E8D2EE4B-E13A-46CD-B174-715AD1D10228}">
      <dsp:nvSpPr>
        <dsp:cNvPr id="0" name=""/>
        <dsp:cNvSpPr/>
      </dsp:nvSpPr>
      <dsp:spPr>
        <a:xfrm>
          <a:off x="941949" y="2256896"/>
          <a:ext cx="1180529" cy="590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Map</a:t>
          </a:r>
          <a:endParaRPr lang="zh-CN" altLang="en-US" sz="1400" kern="1200" dirty="0"/>
        </a:p>
      </dsp:txBody>
      <dsp:txXfrm>
        <a:off x="941949" y="2256896"/>
        <a:ext cx="1180529" cy="590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9D7AE-76B4-46A4-A92C-EA8BA2F1DC0F}">
      <dsp:nvSpPr>
        <dsp:cNvPr id="0" name=""/>
        <dsp:cNvSpPr/>
      </dsp:nvSpPr>
      <dsp:spPr>
        <a:xfrm>
          <a:off x="2133600" y="1018022"/>
          <a:ext cx="130992" cy="573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873"/>
              </a:lnTo>
              <a:lnTo>
                <a:pt x="130992" y="5738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6D86A-E388-4FCE-8443-99AC6D50E494}">
      <dsp:nvSpPr>
        <dsp:cNvPr id="0" name=""/>
        <dsp:cNvSpPr/>
      </dsp:nvSpPr>
      <dsp:spPr>
        <a:xfrm>
          <a:off x="2002607" y="1018022"/>
          <a:ext cx="130992" cy="573873"/>
        </a:xfrm>
        <a:custGeom>
          <a:avLst/>
          <a:gdLst/>
          <a:ahLst/>
          <a:cxnLst/>
          <a:rect l="0" t="0" r="0" b="0"/>
          <a:pathLst>
            <a:path>
              <a:moveTo>
                <a:pt x="130992" y="0"/>
              </a:moveTo>
              <a:lnTo>
                <a:pt x="130992" y="573873"/>
              </a:lnTo>
              <a:lnTo>
                <a:pt x="0" y="5738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5776D-9434-4294-AB5C-A000541FD2A3}">
      <dsp:nvSpPr>
        <dsp:cNvPr id="0" name=""/>
        <dsp:cNvSpPr/>
      </dsp:nvSpPr>
      <dsp:spPr>
        <a:xfrm>
          <a:off x="2133600" y="1018022"/>
          <a:ext cx="1509537" cy="1156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5543"/>
              </a:lnTo>
              <a:lnTo>
                <a:pt x="1509537" y="1025543"/>
              </a:lnTo>
              <a:lnTo>
                <a:pt x="1509537" y="1156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FBFE9-ABB6-4C6C-94B8-439010557D68}">
      <dsp:nvSpPr>
        <dsp:cNvPr id="0" name=""/>
        <dsp:cNvSpPr/>
      </dsp:nvSpPr>
      <dsp:spPr>
        <a:xfrm>
          <a:off x="2087880" y="1018022"/>
          <a:ext cx="91440" cy="11477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77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6A926-ED38-4810-A68B-D1C166EC22A0}">
      <dsp:nvSpPr>
        <dsp:cNvPr id="0" name=""/>
        <dsp:cNvSpPr/>
      </dsp:nvSpPr>
      <dsp:spPr>
        <a:xfrm>
          <a:off x="624062" y="1018022"/>
          <a:ext cx="1509537" cy="1147747"/>
        </a:xfrm>
        <a:custGeom>
          <a:avLst/>
          <a:gdLst/>
          <a:ahLst/>
          <a:cxnLst/>
          <a:rect l="0" t="0" r="0" b="0"/>
          <a:pathLst>
            <a:path>
              <a:moveTo>
                <a:pt x="1509537" y="0"/>
              </a:moveTo>
              <a:lnTo>
                <a:pt x="1509537" y="1016754"/>
              </a:lnTo>
              <a:lnTo>
                <a:pt x="0" y="1016754"/>
              </a:lnTo>
              <a:lnTo>
                <a:pt x="0" y="11477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0E146-E28C-44EF-A5E9-8503812D3C42}">
      <dsp:nvSpPr>
        <dsp:cNvPr id="0" name=""/>
        <dsp:cNvSpPr/>
      </dsp:nvSpPr>
      <dsp:spPr>
        <a:xfrm>
          <a:off x="1509824" y="394246"/>
          <a:ext cx="1247551" cy="623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RealCrawler</a:t>
          </a:r>
          <a:endParaRPr lang="zh-CN" altLang="en-US" sz="1700" kern="1200" dirty="0"/>
        </a:p>
      </dsp:txBody>
      <dsp:txXfrm>
        <a:off x="1509824" y="394246"/>
        <a:ext cx="1247551" cy="623775"/>
      </dsp:txXfrm>
    </dsp:sp>
    <dsp:sp modelId="{7BF42026-064A-4769-B2F1-C273B7D5DFAA}">
      <dsp:nvSpPr>
        <dsp:cNvPr id="0" name=""/>
        <dsp:cNvSpPr/>
      </dsp:nvSpPr>
      <dsp:spPr>
        <a:xfrm>
          <a:off x="286" y="2165769"/>
          <a:ext cx="1247551" cy="623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getUS</a:t>
          </a:r>
          <a:r>
            <a:rPr lang="en-US" altLang="zh-CN" sz="1700" kern="1200" dirty="0" smtClean="0"/>
            <a:t>()</a:t>
          </a:r>
          <a:endParaRPr lang="zh-CN" altLang="en-US" sz="1700" kern="1200" dirty="0"/>
        </a:p>
      </dsp:txBody>
      <dsp:txXfrm>
        <a:off x="286" y="2165769"/>
        <a:ext cx="1247551" cy="623775"/>
      </dsp:txXfrm>
    </dsp:sp>
    <dsp:sp modelId="{4BF8745E-D016-44A7-A731-3245EEF2EA53}">
      <dsp:nvSpPr>
        <dsp:cNvPr id="0" name=""/>
        <dsp:cNvSpPr/>
      </dsp:nvSpPr>
      <dsp:spPr>
        <a:xfrm>
          <a:off x="1509824" y="2165769"/>
          <a:ext cx="1247551" cy="623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getRealPos</a:t>
          </a:r>
          <a:r>
            <a:rPr lang="en-US" altLang="zh-CN" sz="16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getRealRot</a:t>
          </a:r>
          <a:r>
            <a:rPr lang="en-US" altLang="zh-CN" sz="1600" kern="1200" dirty="0" smtClean="0"/>
            <a:t>()</a:t>
          </a:r>
          <a:endParaRPr lang="zh-CN" altLang="en-US" sz="1600" kern="1200" dirty="0"/>
        </a:p>
      </dsp:txBody>
      <dsp:txXfrm>
        <a:off x="1509824" y="2165769"/>
        <a:ext cx="1247551" cy="623775"/>
      </dsp:txXfrm>
    </dsp:sp>
    <dsp:sp modelId="{4C295E65-5755-4719-A025-7546E8F61604}">
      <dsp:nvSpPr>
        <dsp:cNvPr id="0" name=""/>
        <dsp:cNvSpPr/>
      </dsp:nvSpPr>
      <dsp:spPr>
        <a:xfrm>
          <a:off x="3019361" y="2174558"/>
          <a:ext cx="1247551" cy="623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Move()</a:t>
          </a:r>
          <a:endParaRPr lang="zh-CN" altLang="en-US" sz="1700" kern="1200" dirty="0"/>
        </a:p>
      </dsp:txBody>
      <dsp:txXfrm>
        <a:off x="3019361" y="2174558"/>
        <a:ext cx="1247551" cy="623775"/>
      </dsp:txXfrm>
    </dsp:sp>
    <dsp:sp modelId="{E911F5E0-0129-479E-AE64-43614E2733AF}">
      <dsp:nvSpPr>
        <dsp:cNvPr id="0" name=""/>
        <dsp:cNvSpPr/>
      </dsp:nvSpPr>
      <dsp:spPr>
        <a:xfrm>
          <a:off x="755055" y="1280008"/>
          <a:ext cx="1247551" cy="623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Camera</a:t>
          </a:r>
          <a:endParaRPr lang="zh-CN" altLang="en-US" sz="1700" kern="1200" dirty="0"/>
        </a:p>
      </dsp:txBody>
      <dsp:txXfrm>
        <a:off x="755055" y="1280008"/>
        <a:ext cx="1247551" cy="623775"/>
      </dsp:txXfrm>
    </dsp:sp>
    <dsp:sp modelId="{7EF56A6F-B3A1-4DD1-9C8F-B935BC423294}">
      <dsp:nvSpPr>
        <dsp:cNvPr id="0" name=""/>
        <dsp:cNvSpPr/>
      </dsp:nvSpPr>
      <dsp:spPr>
        <a:xfrm>
          <a:off x="2264592" y="1280008"/>
          <a:ext cx="1247551" cy="623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zh-CN" sz="1700" kern="1200" dirty="0" smtClean="0"/>
            <a:t>Map</a:t>
          </a:r>
          <a:endParaRPr lang="zh-CN" altLang="en-US" sz="1700" kern="1200" dirty="0"/>
        </a:p>
      </dsp:txBody>
      <dsp:txXfrm>
        <a:off x="2264592" y="1280008"/>
        <a:ext cx="1247551" cy="6237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C454-86E4-4E11-B360-7CF16FB6F1BE}">
      <dsp:nvSpPr>
        <dsp:cNvPr id="0" name=""/>
        <dsp:cNvSpPr/>
      </dsp:nvSpPr>
      <dsp:spPr>
        <a:xfrm>
          <a:off x="3935" y="2579527"/>
          <a:ext cx="2291075" cy="9164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i="0" u="none" kern="1200" dirty="0" smtClean="0"/>
            <a:t>Sample für die aktuelle Zustandsverteilung</a:t>
          </a:r>
          <a:endParaRPr lang="zh-CN" altLang="en-US" sz="1200" kern="1200" dirty="0"/>
        </a:p>
      </dsp:txBody>
      <dsp:txXfrm>
        <a:off x="462150" y="2579527"/>
        <a:ext cx="1374645" cy="916430"/>
      </dsp:txXfrm>
    </dsp:sp>
    <dsp:sp modelId="{E016F149-565F-41DD-B482-2DBB416A5AF0}">
      <dsp:nvSpPr>
        <dsp:cNvPr id="0" name=""/>
        <dsp:cNvSpPr/>
      </dsp:nvSpPr>
      <dsp:spPr>
        <a:xfrm>
          <a:off x="2065903" y="2579527"/>
          <a:ext cx="2291075" cy="9164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Zustand</a:t>
          </a:r>
          <a:r>
            <a:rPr lang="en-US" altLang="zh-CN" sz="1200" kern="1200" dirty="0" smtClean="0"/>
            <a:t> Transition</a:t>
          </a:r>
          <a:endParaRPr lang="zh-CN" altLang="en-US" sz="1200" kern="1200" dirty="0"/>
        </a:p>
      </dsp:txBody>
      <dsp:txXfrm>
        <a:off x="2524118" y="2579527"/>
        <a:ext cx="1374645" cy="916430"/>
      </dsp:txXfrm>
    </dsp:sp>
    <dsp:sp modelId="{0CBCAE2C-4505-4C96-803E-3B3139C4D4A1}">
      <dsp:nvSpPr>
        <dsp:cNvPr id="0" name=""/>
        <dsp:cNvSpPr/>
      </dsp:nvSpPr>
      <dsp:spPr>
        <a:xfrm>
          <a:off x="4127871" y="2579527"/>
          <a:ext cx="2291075" cy="9164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kern="1200" dirty="0" err="1" smtClean="0"/>
            <a:t>Messungen</a:t>
          </a:r>
          <a:r>
            <a:rPr lang="en-US" sz="1200" b="0" i="0" u="none" kern="1200" dirty="0" smtClean="0"/>
            <a:t> </a:t>
          </a:r>
          <a:r>
            <a:rPr lang="en-US" sz="1200" b="0" i="0" u="none" kern="1200" dirty="0" err="1" smtClean="0"/>
            <a:t>durchführen</a:t>
          </a:r>
          <a:endParaRPr lang="zh-CN" altLang="en-US" sz="1200" kern="1200" dirty="0"/>
        </a:p>
      </dsp:txBody>
      <dsp:txXfrm>
        <a:off x="4586086" y="2579527"/>
        <a:ext cx="1374645" cy="916430"/>
      </dsp:txXfrm>
    </dsp:sp>
    <dsp:sp modelId="{6B60348C-BF46-47DB-9D8C-6DA472176ACE}">
      <dsp:nvSpPr>
        <dsp:cNvPr id="0" name=""/>
        <dsp:cNvSpPr/>
      </dsp:nvSpPr>
      <dsp:spPr>
        <a:xfrm>
          <a:off x="6189838" y="2579527"/>
          <a:ext cx="2291075" cy="9164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i="0" u="none" kern="1200" dirty="0" smtClean="0"/>
            <a:t>Gewicht  nach Plausibilität der Messung korrigieren</a:t>
          </a:r>
          <a:endParaRPr lang="zh-CN" altLang="en-US" sz="1200" kern="1200" dirty="0"/>
        </a:p>
      </dsp:txBody>
      <dsp:txXfrm>
        <a:off x="6648053" y="2579527"/>
        <a:ext cx="1374645" cy="916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97588-42D1-4A97-9AE9-2364D2FB606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9E547-FE2A-49B3-99CE-BF3159FC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7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eader">
            <a:extLst>
              <a:ext uri="{FF2B5EF4-FFF2-40B4-BE49-F238E27FC236}">
                <a16:creationId xmlns:a16="http://schemas.microsoft.com/office/drawing/2014/main" id="{82548D0C-AA78-474A-9677-7A3D280BF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titlefooter">
            <a:extLst>
              <a:ext uri="{FF2B5EF4-FFF2-40B4-BE49-F238E27FC236}">
                <a16:creationId xmlns:a16="http://schemas.microsoft.com/office/drawing/2014/main" id="{BE04D535-32DC-4A59-9605-76983AB3D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088"/>
            <a:ext cx="91440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ASlogo">
            <a:extLst>
              <a:ext uri="{FF2B5EF4-FFF2-40B4-BE49-F238E27FC236}">
                <a16:creationId xmlns:a16="http://schemas.microsoft.com/office/drawing/2014/main" id="{87F1FE2E-296A-4550-9C05-FB818E495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319213"/>
            <a:ext cx="8539163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05CE155-E748-4C41-A65C-316033BFF6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62338" y="6416675"/>
            <a:ext cx="56816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en-US" sz="1400"/>
              <a:t>Institut für Anthropomatik und Robotik</a:t>
            </a:r>
          </a:p>
          <a:p>
            <a:pPr algn="r" eaLnBrk="1" hangingPunct="1">
              <a:defRPr/>
            </a:pPr>
            <a:r>
              <a:rPr lang="de-DE" altLang="en-US" sz="1400"/>
              <a:t>  Lehrstuhl für Intelligente Sensor-Aktor-Systeme (ISAS)</a:t>
            </a:r>
            <a:endParaRPr lang="de-DE" altLang="en-US" sz="1400">
              <a:solidFill>
                <a:srgbClr val="01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9D980A7B-910D-470C-9A0D-0EB1961FDE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429375"/>
            <a:ext cx="901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93800"/>
            <a:ext cx="7772400" cy="1470025"/>
          </a:xfrm>
        </p:spPr>
        <p:txBody>
          <a:bodyPr/>
          <a:lstStyle>
            <a:lvl1pPr>
              <a:lnSpc>
                <a:spcPct val="130000"/>
              </a:lnSpc>
              <a:defRPr kumimoji="0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291013"/>
            <a:ext cx="6400800" cy="1073150"/>
          </a:xfrm>
        </p:spPr>
        <p:txBody>
          <a:bodyPr/>
          <a:lstStyle>
            <a:lvl1pPr marL="0" indent="0" algn="ctr">
              <a:lnSpc>
                <a:spcPct val="80000"/>
              </a:lnSpc>
              <a:buFont typeface="Wingdings" pitchFamily="2" charset="2"/>
              <a:buNone/>
              <a:defRPr kumimoji="0" b="1">
                <a:solidFill>
                  <a:srgbClr val="666699"/>
                </a:solidFill>
                <a:latin typeface="Tahoma" charset="0"/>
              </a:defRPr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07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E77CF1F-0DD5-4826-950C-6CF92F519A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D0699-76FC-4647-AF13-F3EFBB84CE1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904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188913"/>
            <a:ext cx="2286000" cy="59372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188913"/>
            <a:ext cx="6705600" cy="59372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1BDA14D-A3FB-4366-8951-8B4AD37E78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26745-762F-42B9-8CFE-B8580B1A4EA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23387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57626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CD91878-9601-4DF3-8E41-BA7DA74CD2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82D9-82A7-471E-B3DA-320557E4DC5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1481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69031B9-CA7F-46B5-B022-6799AA9B25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77EB3-BB4E-4784-BA9A-1CD844DD8FD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5108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09CCDD4-B363-401D-935F-026C0CDC1A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9B862-B452-49EC-B8F5-1AF3980B0C7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54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56D751A-7B91-4A99-9184-7601253323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BAB76-CAF6-45F7-A8F9-A78E3747D34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465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784955A-3D5B-4CF4-A08C-CEC7CEF7C0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49ACB-003F-428E-8A44-EF7311D7856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629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496CFA7-841C-4233-991D-7D5FE28E1D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47DA6-9157-4F34-AF0B-430B9441CEE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8575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6C77ABA-B173-45F6-ABBC-0288ECA312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D4414-42C5-4BAA-9448-8E0A6053DB0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9963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C0C2EE-EEA0-47DF-BFC0-8446BCFBDF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9C097-001E-4115-9BC8-343CC2A02A8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8593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7A585A5-E941-4A3A-BD9A-72FDC127B8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E79D3-BECF-4E05-AA9F-E444511C1DF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801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1 Kopie">
            <a:extLst>
              <a:ext uri="{FF2B5EF4-FFF2-40B4-BE49-F238E27FC236}">
                <a16:creationId xmlns:a16="http://schemas.microsoft.com/office/drawing/2014/main" id="{6F84C88F-E2A1-4B04-932E-45CDA333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8100"/>
            <a:ext cx="91440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header">
            <a:extLst>
              <a:ext uri="{FF2B5EF4-FFF2-40B4-BE49-F238E27FC236}">
                <a16:creationId xmlns:a16="http://schemas.microsoft.com/office/drawing/2014/main" id="{992AFD0D-2327-46C8-B934-0823D2B46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5237CD5C-DA20-4D75-B830-8B6A37F79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88913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E7679D9-3298-433D-98A0-73CD74B7D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8C67E6B4-0C66-4AB3-9166-72A34267971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03648" y="6401772"/>
            <a:ext cx="6121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de-DE" altLang="en-US" sz="1800" b="1">
                <a:solidFill>
                  <a:srgbClr val="6562AC"/>
                </a:solidFill>
                <a:latin typeface="Tahoma" panose="020B0604030504040204" pitchFamily="34" charset="0"/>
              </a:rPr>
              <a:t>He </a:t>
            </a:r>
            <a:r>
              <a:rPr kumimoji="1" lang="de-DE" altLang="en-US" sz="1800" b="1" err="1">
                <a:solidFill>
                  <a:srgbClr val="6562AC"/>
                </a:solidFill>
                <a:latin typeface="Tahoma" panose="020B0604030504040204" pitchFamily="34" charset="0"/>
              </a:rPr>
              <a:t>Jingyu</a:t>
            </a:r>
            <a:r>
              <a:rPr kumimoji="1" lang="de-DE" altLang="en-US" sz="1800" b="1">
                <a:solidFill>
                  <a:srgbClr val="6562AC"/>
                </a:solidFill>
                <a:latin typeface="Tahoma" panose="020B0604030504040204" pitchFamily="34" charset="0"/>
              </a:rPr>
              <a:t>, Martin Miller 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F30421F-1BAB-4B0C-9642-C87C7F79F6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405563"/>
            <a:ext cx="766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 b="1">
                <a:solidFill>
                  <a:srgbClr val="6562AC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B866CF1-054B-4600-BAEC-EC9D299BEEF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pic>
        <p:nvPicPr>
          <p:cNvPr id="1032" name="Picture 11">
            <a:extLst>
              <a:ext uri="{FF2B5EF4-FFF2-40B4-BE49-F238E27FC236}">
                <a16:creationId xmlns:a16="http://schemas.microsoft.com/office/drawing/2014/main" id="{1ABE1D17-F825-41DB-9BED-344CBC69A7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429375"/>
            <a:ext cx="901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15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5pPr>
      <a:lvl6pPr marL="4572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6pPr>
      <a:lvl7pPr marL="9144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7pPr>
      <a:lvl8pPr marL="13716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8pPr>
      <a:lvl9pPr marL="18288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2400">
          <a:solidFill>
            <a:schemeClr val="bg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0000"/>
        <a:buChar char="•"/>
        <a:defRPr kumimoji="1" sz="2000">
          <a:solidFill>
            <a:schemeClr val="bg2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044290-3B3A-40D3-BEFD-19F51D80A5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e-DE"/>
              <a:t>Roboterlokalisierung in 2D </a:t>
            </a:r>
            <a:br>
              <a:rPr lang="en-US" altLang="de-DE"/>
            </a:br>
            <a:r>
              <a:rPr lang="en-US" altLang="de-DE"/>
              <a:t>mittels SE(2) Filterung</a:t>
            </a: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BE3D794-9B18-4C5E-A6CA-5CF3284A08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Martin Miller, He </a:t>
            </a:r>
            <a:r>
              <a:rPr lang="en-US" altLang="zh-CN" err="1">
                <a:latin typeface="Tahoma" panose="020B0604030504040204" pitchFamily="34" charset="0"/>
                <a:ea typeface="宋体" panose="02010600030101010101" pitchFamily="2" charset="-122"/>
              </a:rPr>
              <a:t>Jingyu</a:t>
            </a:r>
            <a:endParaRPr lang="de-DE" altLang="de-DE">
              <a:latin typeface="Tahoma" panose="020B0604030504040204" pitchFamily="34" charset="0"/>
            </a:endParaRPr>
          </a:p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Systemmodell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77EB3-BB4E-4784-BA9A-1CD844DD8FD9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  <p:grpSp>
        <p:nvGrpSpPr>
          <p:cNvPr id="13" name="组合 12"/>
          <p:cNvGrpSpPr/>
          <p:nvPr/>
        </p:nvGrpSpPr>
        <p:grpSpPr>
          <a:xfrm>
            <a:off x="97211" y="2913027"/>
            <a:ext cx="3226280" cy="2511996"/>
            <a:chOff x="1905332" y="1429000"/>
            <a:chExt cx="5333334" cy="40000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333" y="1429000"/>
              <a:ext cx="5333333" cy="40000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332" y="1429000"/>
              <a:ext cx="5333333" cy="4000000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3094892" y="2912693"/>
            <a:ext cx="3156439" cy="2511996"/>
            <a:chOff x="4520757" y="1571915"/>
            <a:chExt cx="5333334" cy="4000532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758" y="1571915"/>
              <a:ext cx="5333333" cy="40000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757" y="1572447"/>
              <a:ext cx="5333333" cy="4000000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5973630" y="2913027"/>
            <a:ext cx="3170370" cy="2511996"/>
            <a:chOff x="1905333" y="1428743"/>
            <a:chExt cx="5333333" cy="4000257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333" y="1429000"/>
              <a:ext cx="5333333" cy="400000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333" y="1428743"/>
              <a:ext cx="5333333" cy="4000001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1336431" y="5424689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Vorne</a:t>
            </a:r>
            <a:r>
              <a:rPr lang="en-US" dirty="0" smtClean="0"/>
              <a:t> </a:t>
            </a:r>
            <a:r>
              <a:rPr lang="en-US" dirty="0" err="1" smtClean="0"/>
              <a:t>laufen</a:t>
            </a:r>
            <a:endParaRPr 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990282" y="542468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Links </a:t>
            </a:r>
            <a:r>
              <a:rPr lang="en-US" dirty="0" err="1" smtClean="0"/>
              <a:t>abbiegen</a:t>
            </a:r>
            <a:endParaRPr 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664302" y="542468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Rechts</a:t>
            </a:r>
            <a:r>
              <a:rPr lang="en-US" dirty="0" smtClean="0"/>
              <a:t> </a:t>
            </a:r>
            <a:r>
              <a:rPr lang="en-US" dirty="0" err="1" smtClean="0"/>
              <a:t>abbiegen</a:t>
            </a:r>
            <a:endParaRPr 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17180" y="195173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Fallunterscheidung für alle drei  Bewegungsrichtungen </a:t>
            </a:r>
            <a:r>
              <a:rPr lang="de-DE" dirty="0" smtClean="0"/>
              <a:t>durchführen.</a:t>
            </a:r>
            <a:endParaRPr 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00" r="1441" b="27967"/>
          <a:stretch/>
        </p:blipFill>
        <p:spPr>
          <a:xfrm>
            <a:off x="3364600" y="1217093"/>
            <a:ext cx="2162910" cy="281353"/>
          </a:xfrm>
          <a:prstGeom prst="rect">
            <a:avLst/>
          </a:prstGeom>
        </p:spPr>
      </p:pic>
      <p:sp>
        <p:nvSpPr>
          <p:cNvPr id="27" name="下箭头 26"/>
          <p:cNvSpPr/>
          <p:nvPr/>
        </p:nvSpPr>
        <p:spPr bwMode="auto">
          <a:xfrm>
            <a:off x="3675185" y="1627474"/>
            <a:ext cx="1670538" cy="340944"/>
          </a:xfrm>
          <a:prstGeom prst="down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下箭头 27"/>
          <p:cNvSpPr/>
          <p:nvPr/>
        </p:nvSpPr>
        <p:spPr bwMode="auto">
          <a:xfrm rot="10800000">
            <a:off x="3666394" y="2601098"/>
            <a:ext cx="1670538" cy="340944"/>
          </a:xfrm>
          <a:prstGeom prst="down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7" r="1813" b="21909"/>
          <a:stretch/>
        </p:blipFill>
        <p:spPr>
          <a:xfrm>
            <a:off x="3193659" y="2289051"/>
            <a:ext cx="2633589" cy="25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Messmodell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77EB3-BB4E-4784-BA9A-1CD844DD8FD9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7" t="5711" r="24278" b="6923"/>
          <a:stretch/>
        </p:blipFill>
        <p:spPr>
          <a:xfrm>
            <a:off x="5819761" y="3723908"/>
            <a:ext cx="2987946" cy="2681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47" y="876758"/>
            <a:ext cx="2959061" cy="2847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79" y="1362443"/>
            <a:ext cx="2581275" cy="1495425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 bwMode="auto">
          <a:xfrm>
            <a:off x="967154" y="1951895"/>
            <a:ext cx="606669" cy="316523"/>
          </a:xfrm>
          <a:prstGeom prst="down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9990" y="90991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Vergleichalgorithmus:Particle-Filter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77EB3-BB4E-4784-BA9A-1CD844DD8FD9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t="9104"/>
          <a:stretch/>
        </p:blipFill>
        <p:spPr>
          <a:xfrm>
            <a:off x="1400961" y="791316"/>
            <a:ext cx="6434145" cy="2018938"/>
          </a:xfrm>
          <a:prstGeom prst="rect">
            <a:avLst/>
          </a:prstGeom>
        </p:spPr>
      </p:pic>
      <p:sp>
        <p:nvSpPr>
          <p:cNvPr id="17" name="左大括号 16"/>
          <p:cNvSpPr/>
          <p:nvPr/>
        </p:nvSpPr>
        <p:spPr bwMode="auto">
          <a:xfrm rot="16200000">
            <a:off x="4492037" y="2087788"/>
            <a:ext cx="251993" cy="1257300"/>
          </a:xfrm>
          <a:prstGeom prst="leftBrac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左大括号 17"/>
          <p:cNvSpPr/>
          <p:nvPr/>
        </p:nvSpPr>
        <p:spPr bwMode="auto">
          <a:xfrm rot="16200000">
            <a:off x="6969424" y="2087787"/>
            <a:ext cx="251993" cy="1257300"/>
          </a:xfrm>
          <a:prstGeom prst="leftBrac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48757" y="293663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Partikle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Pradikation</a:t>
            </a:r>
            <a:endParaRPr lang="en-US" dirty="0"/>
          </a:p>
        </p:txBody>
      </p:sp>
      <p:sp>
        <p:nvSpPr>
          <p:cNvPr id="20" name="左大括号 19"/>
          <p:cNvSpPr/>
          <p:nvPr/>
        </p:nvSpPr>
        <p:spPr bwMode="auto">
          <a:xfrm rot="16200000">
            <a:off x="1996044" y="2087787"/>
            <a:ext cx="251993" cy="1257300"/>
          </a:xfrm>
          <a:prstGeom prst="leftBrac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88514" y="293663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Partikle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Korrektur</a:t>
            </a:r>
            <a:endParaRPr 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40951" y="2842434"/>
            <a:ext cx="246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Von </a:t>
            </a:r>
            <a:r>
              <a:rPr lang="en-US" dirty="0" err="1" smtClean="0"/>
              <a:t>Vorhandene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gesammelte</a:t>
            </a:r>
            <a:r>
              <a:rPr lang="en-US" dirty="0" smtClean="0"/>
              <a:t> </a:t>
            </a:r>
            <a:r>
              <a:rPr lang="en-US" dirty="0" err="1" smtClean="0"/>
              <a:t>Partikle</a:t>
            </a:r>
            <a:endParaRPr lang="en-US" dirty="0"/>
          </a:p>
        </p:txBody>
      </p:sp>
      <p:sp>
        <p:nvSpPr>
          <p:cNvPr id="31" name="上弧形箭头 30"/>
          <p:cNvSpPr/>
          <p:nvPr/>
        </p:nvSpPr>
        <p:spPr bwMode="auto">
          <a:xfrm rot="10800000">
            <a:off x="1771652" y="3520945"/>
            <a:ext cx="5460023" cy="1046284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graphicFrame>
        <p:nvGraphicFramePr>
          <p:cNvPr id="32" name="图示 31"/>
          <p:cNvGraphicFramePr/>
          <p:nvPr>
            <p:extLst>
              <p:ext uri="{D42A27DB-BD31-4B8C-83A1-F6EECF244321}">
                <p14:modId xmlns:p14="http://schemas.microsoft.com/office/powerpoint/2010/main" val="2146870193"/>
              </p:ext>
            </p:extLst>
          </p:nvPr>
        </p:nvGraphicFramePr>
        <p:xfrm>
          <a:off x="259238" y="2321169"/>
          <a:ext cx="8484850" cy="6075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52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Ergebnisse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ParticleFilter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77EB3-BB4E-4784-BA9A-1CD844DD8FD9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  <p:sp>
        <p:nvSpPr>
          <p:cNvPr id="6" name="文本框 5"/>
          <p:cNvSpPr txBox="1"/>
          <p:nvPr/>
        </p:nvSpPr>
        <p:spPr>
          <a:xfrm>
            <a:off x="562708" y="1503485"/>
            <a:ext cx="277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Robotics System Toolbox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562708" y="1433146"/>
            <a:ext cx="2771015" cy="53633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1332753" y="2057400"/>
            <a:ext cx="1230923" cy="677008"/>
          </a:xfrm>
          <a:prstGeom prst="down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97876" y="2813538"/>
            <a:ext cx="2771015" cy="580293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5255" y="2919047"/>
            <a:ext cx="291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robotics.ParticleFilter</a:t>
            </a:r>
            <a:r>
              <a:rPr lang="en-US" dirty="0"/>
              <a:t> 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77EB3-BB4E-4784-BA9A-1CD844DD8FD9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576262"/>
          </a:xfrm>
        </p:spPr>
        <p:txBody>
          <a:bodyPr/>
          <a:lstStyle/>
          <a:p>
            <a:r>
              <a:rPr lang="en-US" dirty="0" err="1" smtClean="0"/>
              <a:t>Evaluierung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99" y="2261766"/>
            <a:ext cx="5392201" cy="233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Aufgabestellung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Einarbeitung in Bayes-Filterung</a:t>
            </a:r>
            <a:r>
              <a:rPr lang="de-DE" dirty="0"/>
              <a:t>, duale Quaternionen, Bingham </a:t>
            </a:r>
            <a:r>
              <a:rPr lang="de-DE" dirty="0" smtClean="0"/>
              <a:t>Verteilung</a:t>
            </a:r>
            <a:r>
              <a:rPr lang="en-US" dirty="0" smtClean="0"/>
              <a:t>.</a:t>
            </a:r>
            <a:endParaRPr lang="de-DE" dirty="0"/>
          </a:p>
          <a:p>
            <a:r>
              <a:rPr lang="de-DE" dirty="0"/>
              <a:t>Einarbeitung in </a:t>
            </a:r>
            <a:r>
              <a:rPr lang="de-DE" dirty="0" smtClean="0"/>
              <a:t>SE(2)-Filter. </a:t>
            </a:r>
            <a:endParaRPr lang="de-DE" dirty="0"/>
          </a:p>
          <a:p>
            <a:r>
              <a:rPr lang="de-DE" dirty="0"/>
              <a:t>Entwurf geeigneter System- und </a:t>
            </a:r>
            <a:r>
              <a:rPr lang="de-DE" dirty="0" smtClean="0"/>
              <a:t>Messmodelle. </a:t>
            </a:r>
            <a:endParaRPr lang="de-DE" dirty="0"/>
          </a:p>
          <a:p>
            <a:r>
              <a:rPr lang="de-DE" dirty="0"/>
              <a:t>Implementierung des Verfahrens und eines Vergleichsverfahrens </a:t>
            </a:r>
            <a:r>
              <a:rPr lang="de-DE" dirty="0" smtClean="0"/>
              <a:t>(Partikelfilter). </a:t>
            </a:r>
            <a:endParaRPr lang="de-DE" dirty="0"/>
          </a:p>
          <a:p>
            <a:r>
              <a:rPr lang="de-DE" dirty="0"/>
              <a:t>Evaluation des Verfahrens in Simulationen und mit realen </a:t>
            </a:r>
            <a:r>
              <a:rPr lang="de-DE" dirty="0" smtClean="0"/>
              <a:t>Daten.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77EB3-BB4E-4784-BA9A-1CD844DD8FD9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6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SE(2)-</a:t>
            </a:r>
            <a:r>
              <a:rPr lang="en-US" dirty="0" err="1" smtClean="0"/>
              <a:t>Filter:Duale</a:t>
            </a:r>
            <a:r>
              <a:rPr lang="en-US" dirty="0" smtClean="0"/>
              <a:t> </a:t>
            </a:r>
            <a:r>
              <a:rPr lang="en-US" dirty="0" err="1" smtClean="0"/>
              <a:t>Quantinion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77EB3-BB4E-4784-BA9A-1CD844DD8FD9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  <p:grpSp>
        <p:nvGrpSpPr>
          <p:cNvPr id="5" name="Gruppieren 5">
            <a:extLst>
              <a:ext uri="{FF2B5EF4-FFF2-40B4-BE49-F238E27FC236}">
                <a16:creationId xmlns:a16="http://schemas.microsoft.com/office/drawing/2014/main" id="{3FD80B98-163C-4179-A897-6B8D1830D7B9}"/>
              </a:ext>
            </a:extLst>
          </p:cNvPr>
          <p:cNvGrpSpPr/>
          <p:nvPr/>
        </p:nvGrpSpPr>
        <p:grpSpPr>
          <a:xfrm>
            <a:off x="630791" y="2026382"/>
            <a:ext cx="3090863" cy="479464"/>
            <a:chOff x="4833514" y="4558567"/>
            <a:chExt cx="3090863" cy="479464"/>
          </a:xfrm>
        </p:grpSpPr>
        <p:pic>
          <p:nvPicPr>
            <p:cNvPr id="6" name="图片 9">
              <a:extLst>
                <a:ext uri="{FF2B5EF4-FFF2-40B4-BE49-F238E27FC236}">
                  <a16:creationId xmlns:a16="http://schemas.microsoft.com/office/drawing/2014/main" id="{20BCD0A5-7C44-49C7-924C-A0E1B2CD36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153"/>
            <a:stretch/>
          </p:blipFill>
          <p:spPr bwMode="auto">
            <a:xfrm>
              <a:off x="4833514" y="4561780"/>
              <a:ext cx="3090863" cy="47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3">
              <a:extLst>
                <a:ext uri="{FF2B5EF4-FFF2-40B4-BE49-F238E27FC236}">
                  <a16:creationId xmlns:a16="http://schemas.microsoft.com/office/drawing/2014/main" id="{544E55C7-C3A8-42BF-9A73-956D512B996A}"/>
                </a:ext>
              </a:extLst>
            </p:cNvPr>
            <p:cNvSpPr txBox="1"/>
            <p:nvPr/>
          </p:nvSpPr>
          <p:spPr>
            <a:xfrm>
              <a:off x="4860032" y="4558567"/>
              <a:ext cx="1368152" cy="45460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11ACF87B-8597-424E-BD2C-15617D530B8B}"/>
                </a:ext>
              </a:extLst>
            </p:cNvPr>
            <p:cNvSpPr txBox="1"/>
            <p:nvPr/>
          </p:nvSpPr>
          <p:spPr>
            <a:xfrm>
              <a:off x="6327601" y="4558567"/>
              <a:ext cx="1596776" cy="45460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</p:grpSp>
      <p:pic>
        <p:nvPicPr>
          <p:cNvPr id="9" name="图片 9">
            <a:extLst>
              <a:ext uri="{FF2B5EF4-FFF2-40B4-BE49-F238E27FC236}">
                <a16:creationId xmlns:a16="http://schemas.microsoft.com/office/drawing/2014/main" id="{A7B1244F-6B06-4088-AC93-89DC6B07A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21"/>
          <a:stretch/>
        </p:blipFill>
        <p:spPr bwMode="auto">
          <a:xfrm>
            <a:off x="501089" y="2636214"/>
            <a:ext cx="3090863" cy="103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657309" y="1176136"/>
            <a:ext cx="4027306" cy="58477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 smtClean="0"/>
              <a:t>Für SE(2) Fall bzw. 2D brauchen wir nur </a:t>
            </a:r>
          </a:p>
          <a:p>
            <a:r>
              <a:rPr lang="de-DE" sz="1600" dirty="0" smtClean="0"/>
              <a:t>4 Value:</a:t>
            </a:r>
            <a:endParaRPr 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464401" y="1176136"/>
            <a:ext cx="27540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X,Y,Theta</a:t>
            </a:r>
            <a:r>
              <a:rPr lang="en-US" dirty="0" smtClean="0"/>
              <a:t> To Quaternion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Quaternion To </a:t>
            </a:r>
            <a:r>
              <a:rPr lang="en-US" dirty="0" err="1" smtClean="0"/>
              <a:t>X,Y,Theta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feld 10">
            <a:extLst>
              <a:ext uri="{FF2B5EF4-FFF2-40B4-BE49-F238E27FC236}">
                <a16:creationId xmlns:a16="http://schemas.microsoft.com/office/drawing/2014/main" id="{F7AE1116-A13C-46E4-829D-F0ACB1565079}"/>
              </a:ext>
            </a:extLst>
          </p:cNvPr>
          <p:cNvSpPr txBox="1"/>
          <p:nvPr/>
        </p:nvSpPr>
        <p:spPr>
          <a:xfrm>
            <a:off x="4784032" y="1613382"/>
            <a:ext cx="4246685" cy="215443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  <a:tileRect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function q = </a:t>
            </a:r>
            <a:r>
              <a:rPr lang="en-US" sz="1500" dirty="0" err="1" smtClean="0"/>
              <a:t>ToQuaternion</a:t>
            </a:r>
            <a:r>
              <a:rPr lang="en-US" sz="1500" dirty="0" smtClean="0"/>
              <a:t>(</a:t>
            </a:r>
            <a:r>
              <a:rPr lang="en-US" sz="1500" dirty="0" err="1" smtClean="0"/>
              <a:t>xytheta</a:t>
            </a:r>
            <a:r>
              <a:rPr lang="en-US" sz="1500" dirty="0" smtClean="0"/>
              <a:t>)</a:t>
            </a:r>
          </a:p>
          <a:p>
            <a:r>
              <a:rPr lang="en-US" sz="1500" dirty="0" smtClean="0"/>
              <a:t>            x = </a:t>
            </a:r>
            <a:r>
              <a:rPr lang="en-US" sz="1500" dirty="0" err="1" smtClean="0"/>
              <a:t>xytheta</a:t>
            </a:r>
            <a:r>
              <a:rPr lang="en-US" sz="1500" dirty="0" smtClean="0"/>
              <a:t>(1);</a:t>
            </a:r>
          </a:p>
          <a:p>
            <a:r>
              <a:rPr lang="en-US" sz="1500" dirty="0" smtClean="0"/>
              <a:t>            y = </a:t>
            </a:r>
            <a:r>
              <a:rPr lang="en-US" sz="1500" dirty="0" err="1" smtClean="0"/>
              <a:t>xytheta</a:t>
            </a:r>
            <a:r>
              <a:rPr lang="en-US" sz="1500" dirty="0" smtClean="0"/>
              <a:t>(2);</a:t>
            </a:r>
          </a:p>
          <a:p>
            <a:r>
              <a:rPr lang="en-US" sz="1500" dirty="0" smtClean="0"/>
              <a:t>            theta = </a:t>
            </a:r>
            <a:r>
              <a:rPr lang="en-US" sz="1500" dirty="0" err="1" smtClean="0"/>
              <a:t>xytheta</a:t>
            </a:r>
            <a:r>
              <a:rPr lang="en-US" sz="1500" dirty="0" smtClean="0"/>
              <a:t>(3);</a:t>
            </a:r>
          </a:p>
          <a:p>
            <a:r>
              <a:rPr lang="en-US" sz="1500" dirty="0" smtClean="0"/>
              <a:t>            s = sin(theta/2);</a:t>
            </a:r>
          </a:p>
          <a:p>
            <a:r>
              <a:rPr lang="en-US" sz="1500" dirty="0" smtClean="0"/>
              <a:t>            c = cos(theta/2);</a:t>
            </a:r>
          </a:p>
          <a:p>
            <a:r>
              <a:rPr lang="en-US" sz="1500" dirty="0" smtClean="0"/>
              <a:t>            q = [c; s; 0.5*(c*x + s*y); 0.5*(c*y - s*x)]; </a:t>
            </a:r>
          </a:p>
          <a:p>
            <a:r>
              <a:rPr lang="en-US" sz="1500" dirty="0" smtClean="0"/>
              <a:t>        end</a:t>
            </a:r>
          </a:p>
          <a:p>
            <a:pPr marL="108000" defTabSz="360000"/>
            <a:endParaRPr lang="de-DE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feld 10">
            <a:extLst>
              <a:ext uri="{FF2B5EF4-FFF2-40B4-BE49-F238E27FC236}">
                <a16:creationId xmlns:a16="http://schemas.microsoft.com/office/drawing/2014/main" id="{F7AE1116-A13C-46E4-829D-F0ACB1565079}"/>
              </a:ext>
            </a:extLst>
          </p:cNvPr>
          <p:cNvSpPr txBox="1"/>
          <p:nvPr/>
        </p:nvSpPr>
        <p:spPr>
          <a:xfrm>
            <a:off x="4751800" y="4306755"/>
            <a:ext cx="4246685" cy="17389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  <a:tileRect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500" dirty="0"/>
              <a:t>function </a:t>
            </a:r>
            <a:r>
              <a:rPr lang="en-US" sz="1500" dirty="0" err="1"/>
              <a:t>xytheta</a:t>
            </a:r>
            <a:r>
              <a:rPr lang="en-US" sz="1500" dirty="0"/>
              <a:t> = </a:t>
            </a:r>
            <a:r>
              <a:rPr lang="en-US" sz="1500" dirty="0" err="1"/>
              <a:t>FromQuaternion</a:t>
            </a:r>
            <a:r>
              <a:rPr lang="en-US" sz="1500" dirty="0"/>
              <a:t>(q)</a:t>
            </a:r>
          </a:p>
          <a:p>
            <a:r>
              <a:rPr lang="en-US" sz="1500" dirty="0"/>
              <a:t>            theta = 2 * atan2(q(2),q(1));</a:t>
            </a:r>
          </a:p>
          <a:p>
            <a:r>
              <a:rPr lang="fr-FR" sz="1500" dirty="0"/>
              <a:t>            x = 2 * (q(1)*q(3) - q(2)*q(4));</a:t>
            </a:r>
          </a:p>
          <a:p>
            <a:r>
              <a:rPr lang="es-ES" sz="1500" dirty="0"/>
              <a:t>            y = 2 * (q(2)*q(3) + q(1)*q(4));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xytheta</a:t>
            </a:r>
            <a:r>
              <a:rPr lang="en-US" sz="1500" dirty="0"/>
              <a:t> = [</a:t>
            </a:r>
            <a:r>
              <a:rPr lang="en-US" sz="1500" dirty="0" err="1"/>
              <a:t>x,y,theta</a:t>
            </a:r>
            <a:r>
              <a:rPr lang="en-US" sz="1500" dirty="0"/>
              <a:t>];</a:t>
            </a:r>
          </a:p>
          <a:p>
            <a:r>
              <a:rPr lang="en-US" sz="1500" dirty="0"/>
              <a:t>        end</a:t>
            </a:r>
          </a:p>
          <a:p>
            <a:pPr marL="108000" defTabSz="360000"/>
            <a:endParaRPr lang="de-DE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4009292" y="2636214"/>
            <a:ext cx="597877" cy="1131604"/>
          </a:xfrm>
          <a:prstGeom prst="right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SE(2)-</a:t>
            </a:r>
            <a:r>
              <a:rPr lang="en-US" dirty="0" err="1" smtClean="0"/>
              <a:t>Filter:Bingham</a:t>
            </a:r>
            <a:r>
              <a:rPr lang="en-US" dirty="0" smtClean="0"/>
              <a:t>/Gaussian-</a:t>
            </a:r>
            <a:r>
              <a:rPr lang="en-US" dirty="0" err="1" smtClean="0"/>
              <a:t>Verteilung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77EB3-BB4E-4784-BA9A-1CD844DD8FD9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23" y="2895062"/>
            <a:ext cx="2053705" cy="695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1" y="905630"/>
            <a:ext cx="2825296" cy="2019761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3264287" y="3065848"/>
            <a:ext cx="648072" cy="288032"/>
          </a:xfrm>
          <a:prstGeom prst="right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9611" y="300980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87753" y="359049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Orientierung</a:t>
            </a:r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689" y="1037986"/>
            <a:ext cx="2343036" cy="1755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327767" y="2972652"/>
                <a:ext cx="2123958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767" y="2972652"/>
                <a:ext cx="2123958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5998451" y="359049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16" name="右箭头 15"/>
          <p:cNvSpPr/>
          <p:nvPr/>
        </p:nvSpPr>
        <p:spPr bwMode="auto">
          <a:xfrm>
            <a:off x="7561385" y="3102951"/>
            <a:ext cx="657103" cy="279651"/>
          </a:xfrm>
          <a:prstGeom prst="right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31823" y="30098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SE(2)-Filter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77EB3-BB4E-4784-BA9A-1CD844DD8FD9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  <p:graphicFrame>
        <p:nvGraphicFramePr>
          <p:cNvPr id="6" name="Diagramm 8">
            <a:extLst>
              <a:ext uri="{FF2B5EF4-FFF2-40B4-BE49-F238E27FC236}">
                <a16:creationId xmlns:a16="http://schemas.microsoft.com/office/drawing/2014/main" id="{4B9D476E-B4EC-4E16-8007-A93B45E6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5060"/>
              </p:ext>
            </p:extLst>
          </p:nvPr>
        </p:nvGraphicFramePr>
        <p:xfrm>
          <a:off x="424346" y="1700808"/>
          <a:ext cx="3931630" cy="3409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手杖形箭头 6"/>
          <p:cNvSpPr/>
          <p:nvPr/>
        </p:nvSpPr>
        <p:spPr bwMode="auto">
          <a:xfrm rot="16200000">
            <a:off x="-659767" y="2877752"/>
            <a:ext cx="2520280" cy="1030487"/>
          </a:xfrm>
          <a:prstGeom prst="uturnArrow">
            <a:avLst>
              <a:gd name="adj1" fmla="val 22845"/>
              <a:gd name="adj2" fmla="val 25000"/>
              <a:gd name="adj3" fmla="val 25000"/>
              <a:gd name="adj4" fmla="val 43750"/>
              <a:gd name="adj5" fmla="val 7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SE(2)-Filter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77EB3-BB4E-4784-BA9A-1CD844DD8FD9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7FF6A02-07BB-48CE-B47B-4F80C32C865F}"/>
              </a:ext>
            </a:extLst>
          </p:cNvPr>
          <p:cNvSpPr/>
          <p:nvPr/>
        </p:nvSpPr>
        <p:spPr bwMode="auto">
          <a:xfrm>
            <a:off x="4211960" y="3011027"/>
            <a:ext cx="1800200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</a:rPr>
              <a:t>Messung</a:t>
            </a:r>
          </a:p>
        </p:txBody>
      </p:sp>
      <p:sp>
        <p:nvSpPr>
          <p:cNvPr id="6" name="Pfeil: gebogen 5">
            <a:extLst>
              <a:ext uri="{FF2B5EF4-FFF2-40B4-BE49-F238E27FC236}">
                <a16:creationId xmlns:a16="http://schemas.microsoft.com/office/drawing/2014/main" id="{6F811D8F-CEDF-4131-8A5A-95B794CBB49B}"/>
              </a:ext>
            </a:extLst>
          </p:cNvPr>
          <p:cNvSpPr/>
          <p:nvPr/>
        </p:nvSpPr>
        <p:spPr bwMode="auto">
          <a:xfrm rot="10800000">
            <a:off x="3673961" y="3645024"/>
            <a:ext cx="1584176" cy="1008112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graphicFrame>
        <p:nvGraphicFramePr>
          <p:cNvPr id="7" name="Diagramm 8">
            <a:extLst>
              <a:ext uri="{FF2B5EF4-FFF2-40B4-BE49-F238E27FC236}">
                <a16:creationId xmlns:a16="http://schemas.microsoft.com/office/drawing/2014/main" id="{4B9D476E-B4EC-4E16-8007-A93B45E6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7234646"/>
              </p:ext>
            </p:extLst>
          </p:nvPr>
        </p:nvGraphicFramePr>
        <p:xfrm>
          <a:off x="395536" y="1700808"/>
          <a:ext cx="3931630" cy="3409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手杖形箭头 7"/>
          <p:cNvSpPr/>
          <p:nvPr/>
        </p:nvSpPr>
        <p:spPr bwMode="auto">
          <a:xfrm rot="16200000">
            <a:off x="-659767" y="2877752"/>
            <a:ext cx="2520280" cy="1030487"/>
          </a:xfrm>
          <a:prstGeom prst="uturnArrow">
            <a:avLst>
              <a:gd name="adj1" fmla="val 22845"/>
              <a:gd name="adj2" fmla="val 25000"/>
              <a:gd name="adj3" fmla="val 25000"/>
              <a:gd name="adj4" fmla="val 43750"/>
              <a:gd name="adj5" fmla="val 7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ProgressiveUpdate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77EB3-BB4E-4784-BA9A-1CD844DD8FD9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71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708" y="997805"/>
            <a:ext cx="4158762" cy="576262"/>
          </a:xfrm>
        </p:spPr>
        <p:txBody>
          <a:bodyPr/>
          <a:lstStyle/>
          <a:p>
            <a:r>
              <a:rPr lang="en-US" dirty="0" err="1" smtClean="0"/>
              <a:t>SimCrawler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77EB3-BB4E-4784-BA9A-1CD844DD8FD9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559822056"/>
              </p:ext>
            </p:extLst>
          </p:nvPr>
        </p:nvGraphicFramePr>
        <p:xfrm>
          <a:off x="105507" y="997805"/>
          <a:ext cx="4492869" cy="5104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 bwMode="auto">
          <a:xfrm>
            <a:off x="4572000" y="997805"/>
            <a:ext cx="41587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Tahoma" charset="0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Tahoma" charset="0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Tahoma" charset="0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Tahoma" charset="0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Tahoma" charset="0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Tahoma" charset="0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Tahoma" charset="0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Tahoma" charset="0"/>
              </a:defRPr>
            </a:lvl9pPr>
          </a:lstStyle>
          <a:p>
            <a:pPr defTabSz="914400"/>
            <a:r>
              <a:rPr lang="en-US" kern="0" dirty="0" err="1" smtClean="0"/>
              <a:t>RealCrawler</a:t>
            </a:r>
            <a:endParaRPr lang="en-US" kern="0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401896493"/>
              </p:ext>
            </p:extLst>
          </p:nvPr>
        </p:nvGraphicFramePr>
        <p:xfrm>
          <a:off x="4700954" y="1943100"/>
          <a:ext cx="4267200" cy="3183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7713999" y="5369612"/>
            <a:ext cx="1254155" cy="631519"/>
            <a:chOff x="-6318" y="2165769"/>
            <a:chExt cx="1254155" cy="631519"/>
          </a:xfrm>
        </p:grpSpPr>
        <p:sp>
          <p:nvSpPr>
            <p:cNvPr id="12" name="矩形 11"/>
            <p:cNvSpPr/>
            <p:nvPr/>
          </p:nvSpPr>
          <p:spPr>
            <a:xfrm>
              <a:off x="286" y="2165769"/>
              <a:ext cx="1247551" cy="6237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文本框 12"/>
            <p:cNvSpPr txBox="1"/>
            <p:nvPr/>
          </p:nvSpPr>
          <p:spPr>
            <a:xfrm>
              <a:off x="-6318" y="2173513"/>
              <a:ext cx="1247551" cy="623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200" kern="1200" dirty="0" smtClean="0"/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tcpMove</a:t>
              </a:r>
              <a:r>
                <a:rPr lang="en-US" altLang="zh-CN" sz="1600" kern="1200" dirty="0" smtClean="0"/>
                <a:t>()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</p:grpSp>
      <p:sp>
        <p:nvSpPr>
          <p:cNvPr id="19" name="标题 1"/>
          <p:cNvSpPr txBox="1">
            <a:spLocks/>
          </p:cNvSpPr>
          <p:nvPr/>
        </p:nvSpPr>
        <p:spPr bwMode="auto">
          <a:xfrm>
            <a:off x="0" y="188913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Tahoma" charset="0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Tahoma" charset="0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Tahoma" charset="0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Tahoma" charset="0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Tahoma" charset="0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Tahoma" charset="0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Tahoma" charset="0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62AC"/>
                </a:solidFill>
                <a:latin typeface="Tahoma" charset="0"/>
              </a:defRPr>
            </a:lvl9pPr>
          </a:lstStyle>
          <a:p>
            <a:pPr defTabSz="914400"/>
            <a:r>
              <a:rPr lang="en-US" kern="0" dirty="0" err="1" smtClean="0"/>
              <a:t>Crawlerframwork</a:t>
            </a:r>
            <a:endParaRPr lang="en-US" kern="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700954" y="5368564"/>
            <a:ext cx="1254155" cy="624823"/>
            <a:chOff x="-6318" y="2164721"/>
            <a:chExt cx="1254155" cy="624823"/>
          </a:xfrm>
        </p:grpSpPr>
        <p:sp>
          <p:nvSpPr>
            <p:cNvPr id="23" name="矩形 22"/>
            <p:cNvSpPr/>
            <p:nvPr/>
          </p:nvSpPr>
          <p:spPr>
            <a:xfrm>
              <a:off x="286" y="2165769"/>
              <a:ext cx="1247551" cy="6237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文本框 23"/>
            <p:cNvSpPr txBox="1"/>
            <p:nvPr/>
          </p:nvSpPr>
          <p:spPr>
            <a:xfrm>
              <a:off x="-6318" y="2164721"/>
              <a:ext cx="1247551" cy="623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err="1" smtClean="0"/>
                <a:t>tcpUS</a:t>
              </a:r>
              <a:r>
                <a:rPr lang="en-US" altLang="zh-CN" sz="1600" dirty="0" smtClean="0"/>
                <a:t>()</a:t>
              </a:r>
              <a:endParaRPr lang="zh-CN" altLang="en-US" sz="1600" kern="1200" dirty="0"/>
            </a:p>
          </p:txBody>
        </p:sp>
      </p:grpSp>
      <p:cxnSp>
        <p:nvCxnSpPr>
          <p:cNvPr id="26" name="直接连接符 25"/>
          <p:cNvCxnSpPr/>
          <p:nvPr/>
        </p:nvCxnSpPr>
        <p:spPr bwMode="auto">
          <a:xfrm flipV="1">
            <a:off x="4777500" y="5125844"/>
            <a:ext cx="4190654" cy="1048"/>
          </a:xfrm>
          <a:prstGeom prst="line">
            <a:avLst/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下箭头 27"/>
          <p:cNvSpPr/>
          <p:nvPr/>
        </p:nvSpPr>
        <p:spPr bwMode="auto">
          <a:xfrm>
            <a:off x="5195052" y="4801232"/>
            <a:ext cx="272562" cy="531747"/>
          </a:xfrm>
          <a:prstGeom prst="down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29" name="下箭头 28"/>
          <p:cNvSpPr/>
          <p:nvPr/>
        </p:nvSpPr>
        <p:spPr bwMode="auto">
          <a:xfrm>
            <a:off x="8201493" y="4801233"/>
            <a:ext cx="272562" cy="531747"/>
          </a:xfrm>
          <a:prstGeom prst="down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Realcrawler:Camera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77EB3-BB4E-4784-BA9A-1CD844DD8FD9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2" y="3181156"/>
            <a:ext cx="2597454" cy="2139846"/>
          </a:xfrm>
        </p:spPr>
      </p:pic>
      <p:sp>
        <p:nvSpPr>
          <p:cNvPr id="6" name="右箭头 5"/>
          <p:cNvSpPr/>
          <p:nvPr/>
        </p:nvSpPr>
        <p:spPr bwMode="auto">
          <a:xfrm>
            <a:off x="3710354" y="3837840"/>
            <a:ext cx="1371600" cy="826477"/>
          </a:xfrm>
          <a:prstGeom prst="right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05"/>
          <a:stretch/>
        </p:blipFill>
        <p:spPr>
          <a:xfrm>
            <a:off x="5165482" y="2193533"/>
            <a:ext cx="3701560" cy="360914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39254" y="580267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Theta=0.8028</a:t>
            </a:r>
            <a:endParaRPr lang="en-US" dirty="0"/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792C7C47-7009-4580-AAEA-7B80CC2F02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1421" r="46888" b="78181"/>
          <a:stretch/>
        </p:blipFill>
        <p:spPr bwMode="auto">
          <a:xfrm>
            <a:off x="1011115" y="1344959"/>
            <a:ext cx="1538654" cy="92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l="36316" t="79154" r="49167" b="12877"/>
          <a:stretch/>
        </p:blipFill>
        <p:spPr>
          <a:xfrm>
            <a:off x="7016262" y="1569043"/>
            <a:ext cx="1072661" cy="36048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 bwMode="auto">
          <a:xfrm>
            <a:off x="2549769" y="1569043"/>
            <a:ext cx="4167554" cy="36048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as">
  <a:themeElements>
    <a:clrScheme name="ISAS 5">
      <a:dk1>
        <a:srgbClr val="000000"/>
      </a:dk1>
      <a:lt1>
        <a:srgbClr val="FFFFFF"/>
      </a:lt1>
      <a:dk2>
        <a:srgbClr val="666699"/>
      </a:dk2>
      <a:lt2>
        <a:srgbClr val="010000"/>
      </a:lt2>
      <a:accent1>
        <a:srgbClr val="9A9ABC"/>
      </a:accent1>
      <a:accent2>
        <a:srgbClr val="FF0000"/>
      </a:accent2>
      <a:accent3>
        <a:srgbClr val="FFFFFF"/>
      </a:accent3>
      <a:accent4>
        <a:srgbClr val="000000"/>
      </a:accent4>
      <a:accent5>
        <a:srgbClr val="CACADA"/>
      </a:accent5>
      <a:accent6>
        <a:srgbClr val="E70000"/>
      </a:accent6>
      <a:hlink>
        <a:srgbClr val="009900"/>
      </a:hlink>
      <a:folHlink>
        <a:srgbClr val="0000B4"/>
      </a:folHlink>
    </a:clrScheme>
    <a:fontScheme name="ISA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ISA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A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8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A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D4D4D4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AS 4">
        <a:dk1>
          <a:srgbClr val="000000"/>
        </a:dk1>
        <a:lt1>
          <a:srgbClr val="FFFFFF"/>
        </a:lt1>
        <a:dk2>
          <a:srgbClr val="666699"/>
        </a:dk2>
        <a:lt2>
          <a:srgbClr val="010000"/>
        </a:lt2>
        <a:accent1>
          <a:srgbClr val="9A9AB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DA"/>
        </a:accent5>
        <a:accent6>
          <a:srgbClr val="E70000"/>
        </a:accent6>
        <a:hlink>
          <a:srgbClr val="FF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AS 5">
        <a:dk1>
          <a:srgbClr val="000000"/>
        </a:dk1>
        <a:lt1>
          <a:srgbClr val="FFFFFF"/>
        </a:lt1>
        <a:dk2>
          <a:srgbClr val="666699"/>
        </a:dk2>
        <a:lt2>
          <a:srgbClr val="010000"/>
        </a:lt2>
        <a:accent1>
          <a:srgbClr val="9A9AB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DA"/>
        </a:accent5>
        <a:accent6>
          <a:srgbClr val="E70000"/>
        </a:accent6>
        <a:hlink>
          <a:srgbClr val="009900"/>
        </a:hlink>
        <a:folHlink>
          <a:srgbClr val="0000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799</TotalTime>
  <Words>295</Words>
  <Application>Microsoft Office PowerPoint</Application>
  <PresentationFormat>全屏显示(4:3)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宋体</vt:lpstr>
      <vt:lpstr>等线</vt:lpstr>
      <vt:lpstr>Arial</vt:lpstr>
      <vt:lpstr>Calibri</vt:lpstr>
      <vt:lpstr>Cambria Math</vt:lpstr>
      <vt:lpstr>Consolas</vt:lpstr>
      <vt:lpstr>Helvetica</vt:lpstr>
      <vt:lpstr>Tahoma</vt:lpstr>
      <vt:lpstr>Wingdings</vt:lpstr>
      <vt:lpstr>Isas</vt:lpstr>
      <vt:lpstr>Roboterlokalisierung in 2D  mittels SE(2) Filterung</vt:lpstr>
      <vt:lpstr>Aufgabestellung</vt:lpstr>
      <vt:lpstr>SE(2)-Filter:Duale Quantinion</vt:lpstr>
      <vt:lpstr>SE(2)-Filter:Bingham/Gaussian-Verteilung</vt:lpstr>
      <vt:lpstr>SE(2)-Filter</vt:lpstr>
      <vt:lpstr>SE(2)-Filter</vt:lpstr>
      <vt:lpstr>ProgressiveUpdate</vt:lpstr>
      <vt:lpstr>SimCrawler</vt:lpstr>
      <vt:lpstr>Realcrawler:Camera</vt:lpstr>
      <vt:lpstr>Systemmodell</vt:lpstr>
      <vt:lpstr>Messmodell</vt:lpstr>
      <vt:lpstr>Vergleichalgorithmus:Particle-Filter</vt:lpstr>
      <vt:lpstr>Ergebnisse für ParticleFilter</vt:lpstr>
      <vt:lpstr>Evaluierung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Roboterlokalisierung in 2D  mittels SE(2) Filterung</dc:title>
  <dc:creator>ALIENWARE</dc:creator>
  <cp:lastModifiedBy>ALIENWARE</cp:lastModifiedBy>
  <cp:revision>29</cp:revision>
  <dcterms:created xsi:type="dcterms:W3CDTF">2018-02-06T07:50:46Z</dcterms:created>
  <dcterms:modified xsi:type="dcterms:W3CDTF">2018-02-06T21:10:24Z</dcterms:modified>
</cp:coreProperties>
</file>