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199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2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1650" y="96"/>
      </p:cViewPr>
      <p:guideLst>
        <p:guide orient="horz" pos="527"/>
        <p:guide orient="horz" pos="4110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028" y="1170"/>
      </p:cViewPr>
      <p:guideLst>
        <p:guide orient="horz" pos="3128"/>
        <p:guide pos="214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theme" Target="../theme/theme3.xml"/><Relationship Id="rId4" Type="http://schemas.openxmlformats.org/officeDocument/2006/relationships/image" Target="../media/image1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40438" y="508640"/>
            <a:ext cx="2743747" cy="30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7171" name="Picture 6" descr="KITlogo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23" y="117246"/>
            <a:ext cx="1075082" cy="70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8331" y="9267583"/>
            <a:ext cx="2577985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/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/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/>
              <a:t>und Universität Karlsruhe (TH)</a:t>
            </a:r>
          </a:p>
        </p:txBody>
      </p:sp>
      <p:pic>
        <p:nvPicPr>
          <p:cNvPr id="7173" name="Picture 9" descr="fzk_s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4651" y="9224478"/>
            <a:ext cx="1146122" cy="31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" descr="Wortbildmarke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5474" y="9224477"/>
            <a:ext cx="1285046" cy="22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4660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290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032" y="0"/>
            <a:ext cx="2955290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0" y="4717415"/>
            <a:ext cx="5455920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106"/>
            <a:ext cx="2955290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032" y="9433106"/>
            <a:ext cx="2955290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D6234-DE8D-4070-91B6-4FCCE62BA17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1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 dirty="0"/>
              <a:t>KIT – Universität des Landes Baden-Württemberg und</a:t>
            </a:r>
          </a:p>
          <a:p>
            <a:r>
              <a:rPr lang="de-DE" sz="800" dirty="0"/>
              <a:t>nationales Forschungszentrum in der Helmholtz-Gemeinschaft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1" descr="iosb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8324" y="1880828"/>
            <a:ext cx="1247589" cy="3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isas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96336" y="332657"/>
            <a:ext cx="1130355" cy="648071"/>
          </a:xfrm>
          <a:prstGeom prst="rect">
            <a:avLst/>
          </a:prstGeom>
        </p:spPr>
      </p:pic>
      <p:pic>
        <p:nvPicPr>
          <p:cNvPr id="16" name="Grafik 15" descr="Ieslogo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24328" y="1124744"/>
            <a:ext cx="1204610" cy="504056"/>
          </a:xfrm>
          <a:prstGeom prst="rect">
            <a:avLst/>
          </a:prstGeom>
        </p:spPr>
      </p:pic>
      <p:pic>
        <p:nvPicPr>
          <p:cNvPr id="18" name="Grafik 17" descr="Alle_zusammen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9532" y="3672000"/>
            <a:ext cx="8496944" cy="2641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 descr="II_rahmen_neu_fol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 Nachname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D33563-7200-4AB0-B9E3-74E077AD75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60000" y="360000"/>
            <a:ext cx="7020000" cy="54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3" name="Picture 22" descr="KITlogo_4c_frutig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6356" y="6362700"/>
            <a:ext cx="108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0000" y="1260000"/>
            <a:ext cx="7020000" cy="46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5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91580" y="6427787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Vorname Nachname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43508" y="6427787"/>
            <a:ext cx="401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23CC-F5AF-4E9C-B0A6-3B4262B5E8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360000" y="360000"/>
            <a:ext cx="702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4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4"/>
        </a:buBlip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4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4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4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4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4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0000" y="1440000"/>
            <a:ext cx="68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Titel</a:t>
            </a:r>
            <a:endParaRPr lang="de-DE" sz="2800" b="1" dirty="0"/>
          </a:p>
        </p:txBody>
      </p:sp>
      <p:sp>
        <p:nvSpPr>
          <p:cNvPr id="3" name="Textfeld 3"/>
          <p:cNvSpPr txBox="1"/>
          <p:nvPr/>
        </p:nvSpPr>
        <p:spPr>
          <a:xfrm>
            <a:off x="359999" y="2592000"/>
            <a:ext cx="22878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 smtClean="0"/>
              <a:t>Vorname Nachname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Vorname Nachname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D33563-7200-4AB0-B9E3-74E077AD75C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80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Standarddesign</vt:lpstr>
      <vt:lpstr>PowerPoint Presentation</vt:lpstr>
      <vt:lpstr>PowerPoint Presentation</vt:lpstr>
    </vt:vector>
  </TitlesOfParts>
  <Company>DER PUNKT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PPT Master</dc:title>
  <dc:creator>KIT</dc:creator>
  <cp:lastModifiedBy>Jannik Steinbring</cp:lastModifiedBy>
  <cp:revision>324</cp:revision>
  <cp:lastPrinted>2013-10-29T11:22:07Z</cp:lastPrinted>
  <dcterms:created xsi:type="dcterms:W3CDTF">2007-09-10T08:37:03Z</dcterms:created>
  <dcterms:modified xsi:type="dcterms:W3CDTF">2014-10-22T12:02:04Z</dcterms:modified>
</cp:coreProperties>
</file>