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6" r:id="rId2"/>
    <p:sldId id="261" r:id="rId3"/>
    <p:sldId id="273" r:id="rId4"/>
    <p:sldId id="262" r:id="rId5"/>
    <p:sldId id="268" r:id="rId6"/>
    <p:sldId id="270" r:id="rId7"/>
    <p:sldId id="271" r:id="rId8"/>
    <p:sldId id="272" r:id="rId9"/>
    <p:sldId id="260" r:id="rId10"/>
    <p:sldId id="263" r:id="rId11"/>
    <p:sldId id="257" r:id="rId12"/>
    <p:sldId id="267" r:id="rId13"/>
    <p:sldId id="259" r:id="rId14"/>
    <p:sldId id="264" r:id="rId15"/>
    <p:sldId id="269" r:id="rId16"/>
    <p:sldId id="275" r:id="rId17"/>
    <p:sldId id="276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4B"/>
    <a:srgbClr val="FF6600"/>
    <a:srgbClr val="21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>
        <p:scale>
          <a:sx n="100" d="100"/>
          <a:sy n="100" d="100"/>
        </p:scale>
        <p:origin x="139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665C9-EBF6-4247-B4E1-6CE808BFD44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6C6D7B2-F952-4079-A6E6-FFD70F52FC71}">
      <dgm:prSet phldrT="[Text]"/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B978A12B-B97E-4289-88E8-D8649AB76D3B}" type="parTrans" cxnId="{0BF49ED0-201F-4F84-A087-D4B4B42ED76A}">
      <dgm:prSet/>
      <dgm:spPr/>
      <dgm:t>
        <a:bodyPr/>
        <a:lstStyle/>
        <a:p>
          <a:endParaRPr lang="de-DE"/>
        </a:p>
      </dgm:t>
    </dgm:pt>
    <dgm:pt modelId="{BF2D1041-5F41-4944-9D25-9F0B60A8F7C7}" type="sibTrans" cxnId="{0BF49ED0-201F-4F84-A087-D4B4B42ED76A}">
      <dgm:prSet/>
      <dgm:spPr/>
      <dgm:t>
        <a:bodyPr/>
        <a:lstStyle/>
        <a:p>
          <a:endParaRPr lang="de-DE"/>
        </a:p>
      </dgm:t>
    </dgm:pt>
    <dgm:pt modelId="{EA07BFB2-D4C3-4729-BF78-8AA57E553C0D}">
      <dgm:prSet/>
      <dgm:spPr/>
      <dgm:t>
        <a:bodyPr/>
        <a:lstStyle/>
        <a:p>
          <a:r>
            <a:rPr lang="de-DE" dirty="0"/>
            <a:t>Update</a:t>
          </a:r>
        </a:p>
      </dgm:t>
    </dgm:pt>
    <dgm:pt modelId="{2EECA2AC-E86A-4EA4-82DF-8E439E14FD39}" type="parTrans" cxnId="{E10EA5FE-0591-4850-8164-A7F400191C8B}">
      <dgm:prSet/>
      <dgm:spPr/>
      <dgm:t>
        <a:bodyPr/>
        <a:lstStyle/>
        <a:p>
          <a:endParaRPr lang="de-DE"/>
        </a:p>
      </dgm:t>
    </dgm:pt>
    <dgm:pt modelId="{9B185FA0-75A8-41A5-88BC-CF4961BA6581}" type="sibTrans" cxnId="{E10EA5FE-0591-4850-8164-A7F400191C8B}">
      <dgm:prSet/>
      <dgm:spPr/>
      <dgm:t>
        <a:bodyPr/>
        <a:lstStyle/>
        <a:p>
          <a:endParaRPr lang="de-DE"/>
        </a:p>
      </dgm:t>
    </dgm:pt>
    <dgm:pt modelId="{B5C211D9-E84B-4B67-A7F5-8E8993403215}" type="pres">
      <dgm:prSet presAssocID="{1DC665C9-EBF6-4247-B4E1-6CE808BFD44C}" presName="linearFlow" presStyleCnt="0">
        <dgm:presLayoutVars>
          <dgm:resizeHandles val="exact"/>
        </dgm:presLayoutVars>
      </dgm:prSet>
      <dgm:spPr/>
    </dgm:pt>
    <dgm:pt modelId="{A27BA07E-E026-42B1-ABEB-01520E27A0CD}" type="pres">
      <dgm:prSet presAssocID="{B6C6D7B2-F952-4079-A6E6-FFD70F52FC7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9944D-67F5-4BFE-BE5D-BB04B7059B3B}" type="pres">
      <dgm:prSet presAssocID="{BF2D1041-5F41-4944-9D25-9F0B60A8F7C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A364BAD-D38A-402C-B3DF-11CE3CD50731}" type="pres">
      <dgm:prSet presAssocID="{BF2D1041-5F41-4944-9D25-9F0B60A8F7C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5F2906E-2F40-45B8-857F-3856778DE997}" type="pres">
      <dgm:prSet presAssocID="{EA07BFB2-D4C3-4729-BF78-8AA57E553C0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B0D0FF-575F-462C-A936-5CEF3AD96FAE}" type="presOf" srcId="{EA07BFB2-D4C3-4729-BF78-8AA57E553C0D}" destId="{05F2906E-2F40-45B8-857F-3856778DE997}" srcOrd="0" destOrd="0" presId="urn:microsoft.com/office/officeart/2005/8/layout/process2"/>
    <dgm:cxn modelId="{395F2751-DBD1-4754-B4E6-61A561714596}" type="presOf" srcId="{BF2D1041-5F41-4944-9D25-9F0B60A8F7C7}" destId="{BD39944D-67F5-4BFE-BE5D-BB04B7059B3B}" srcOrd="0" destOrd="0" presId="urn:microsoft.com/office/officeart/2005/8/layout/process2"/>
    <dgm:cxn modelId="{0BA10383-9CB1-4E5F-850F-A3E8741F68F4}" type="presOf" srcId="{1DC665C9-EBF6-4247-B4E1-6CE808BFD44C}" destId="{B5C211D9-E84B-4B67-A7F5-8E8993403215}" srcOrd="0" destOrd="0" presId="urn:microsoft.com/office/officeart/2005/8/layout/process2"/>
    <dgm:cxn modelId="{1CC45704-457B-4EAF-BACA-F728AC425B5A}" type="presOf" srcId="{BF2D1041-5F41-4944-9D25-9F0B60A8F7C7}" destId="{9A364BAD-D38A-402C-B3DF-11CE3CD50731}" srcOrd="1" destOrd="0" presId="urn:microsoft.com/office/officeart/2005/8/layout/process2"/>
    <dgm:cxn modelId="{E10EA5FE-0591-4850-8164-A7F400191C8B}" srcId="{1DC665C9-EBF6-4247-B4E1-6CE808BFD44C}" destId="{EA07BFB2-D4C3-4729-BF78-8AA57E553C0D}" srcOrd="1" destOrd="0" parTransId="{2EECA2AC-E86A-4EA4-82DF-8E439E14FD39}" sibTransId="{9B185FA0-75A8-41A5-88BC-CF4961BA6581}"/>
    <dgm:cxn modelId="{0BF49ED0-201F-4F84-A087-D4B4B42ED76A}" srcId="{1DC665C9-EBF6-4247-B4E1-6CE808BFD44C}" destId="{B6C6D7B2-F952-4079-A6E6-FFD70F52FC71}" srcOrd="0" destOrd="0" parTransId="{B978A12B-B97E-4289-88E8-D8649AB76D3B}" sibTransId="{BF2D1041-5F41-4944-9D25-9F0B60A8F7C7}"/>
    <dgm:cxn modelId="{87EAC6B6-0ADE-4802-961E-C10DBE8AE8B4}" type="presOf" srcId="{B6C6D7B2-F952-4079-A6E6-FFD70F52FC71}" destId="{A27BA07E-E026-42B1-ABEB-01520E27A0CD}" srcOrd="0" destOrd="0" presId="urn:microsoft.com/office/officeart/2005/8/layout/process2"/>
    <dgm:cxn modelId="{28C49DF5-F4F2-4999-A632-C14DC4170502}" type="presParOf" srcId="{B5C211D9-E84B-4B67-A7F5-8E8993403215}" destId="{A27BA07E-E026-42B1-ABEB-01520E27A0CD}" srcOrd="0" destOrd="0" presId="urn:microsoft.com/office/officeart/2005/8/layout/process2"/>
    <dgm:cxn modelId="{71BABE35-0908-4379-8A2A-793A08C6AC6E}" type="presParOf" srcId="{B5C211D9-E84B-4B67-A7F5-8E8993403215}" destId="{BD39944D-67F5-4BFE-BE5D-BB04B7059B3B}" srcOrd="1" destOrd="0" presId="urn:microsoft.com/office/officeart/2005/8/layout/process2"/>
    <dgm:cxn modelId="{327ADDA5-EB49-4A0C-8A80-FF0D3656CF00}" type="presParOf" srcId="{BD39944D-67F5-4BFE-BE5D-BB04B7059B3B}" destId="{9A364BAD-D38A-402C-B3DF-11CE3CD50731}" srcOrd="0" destOrd="0" presId="urn:microsoft.com/office/officeart/2005/8/layout/process2"/>
    <dgm:cxn modelId="{CD967C98-8E99-424B-91F5-BEA79429B2C2}" type="presParOf" srcId="{B5C211D9-E84B-4B67-A7F5-8E8993403215}" destId="{05F2906E-2F40-45B8-857F-3856778DE99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68421-4A10-423B-8704-75136B1BF0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BC3C03-7710-417F-A26D-C75A16AFBEC9}">
      <dgm:prSet phldrT="[文本]"/>
      <dgm:spPr/>
      <dgm:t>
        <a:bodyPr/>
        <a:lstStyle/>
        <a:p>
          <a:r>
            <a:rPr lang="de-DE" altLang="zh-CN" dirty="0" smtClean="0"/>
            <a:t>Lie-Gruppe</a:t>
          </a:r>
          <a:endParaRPr lang="zh-CN" altLang="en-US" dirty="0"/>
        </a:p>
      </dgm:t>
    </dgm:pt>
    <dgm:pt modelId="{1BBD21F7-9DBD-4D76-A460-219F2138458E}" type="parTrans" cxnId="{170F7721-F4D5-476E-8ACA-D0F4ACEEB02F}">
      <dgm:prSet/>
      <dgm:spPr/>
      <dgm:t>
        <a:bodyPr/>
        <a:lstStyle/>
        <a:p>
          <a:endParaRPr lang="zh-CN" altLang="en-US"/>
        </a:p>
      </dgm:t>
    </dgm:pt>
    <dgm:pt modelId="{50CBBCC7-9878-4565-8B80-6F988F0C82AA}" type="sibTrans" cxnId="{170F7721-F4D5-476E-8ACA-D0F4ACEEB02F}">
      <dgm:prSet/>
      <dgm:spPr/>
      <dgm:t>
        <a:bodyPr/>
        <a:lstStyle/>
        <a:p>
          <a:endParaRPr lang="zh-CN" altLang="en-US"/>
        </a:p>
      </dgm:t>
    </dgm:pt>
    <dgm:pt modelId="{E487E8EA-A379-4A45-9C7B-33D03E309E79}">
      <dgm:prSet phldrT="[文本]"/>
      <dgm:spPr/>
      <dgm:t>
        <a:bodyPr/>
        <a:lstStyle/>
        <a:p>
          <a:r>
            <a:rPr lang="en-US" altLang="en-US" u="none" dirty="0" err="1" smtClean="0"/>
            <a:t>allgemeine</a:t>
          </a:r>
          <a:r>
            <a:rPr lang="en-US" altLang="en-US" u="none" dirty="0" smtClean="0"/>
            <a:t> </a:t>
          </a:r>
          <a:r>
            <a:rPr lang="en-US" altLang="en-US" u="none" dirty="0" err="1" smtClean="0"/>
            <a:t>lineare</a:t>
          </a:r>
          <a:r>
            <a:rPr lang="en-US" altLang="en-US" u="none" dirty="0" smtClean="0"/>
            <a:t> </a:t>
          </a:r>
          <a:r>
            <a:rPr lang="en-US" altLang="en-US" u="none" dirty="0" err="1" smtClean="0"/>
            <a:t>Gruppe</a:t>
          </a:r>
          <a:endParaRPr lang="zh-CN" altLang="en-US" u="none" dirty="0"/>
        </a:p>
      </dgm:t>
    </dgm:pt>
    <dgm:pt modelId="{021061D4-B73D-4AC0-BF0A-43D06FCC8B2C}" type="parTrans" cxnId="{729D30CD-6C43-494D-A9B3-B59999D4D965}">
      <dgm:prSet/>
      <dgm:spPr/>
      <dgm:t>
        <a:bodyPr/>
        <a:lstStyle/>
        <a:p>
          <a:endParaRPr lang="zh-CN" altLang="en-US"/>
        </a:p>
      </dgm:t>
    </dgm:pt>
    <dgm:pt modelId="{56B8B89C-EF49-4D7F-9835-5F02EAE2C913}" type="sibTrans" cxnId="{729D30CD-6C43-494D-A9B3-B59999D4D965}">
      <dgm:prSet/>
      <dgm:spPr/>
      <dgm:t>
        <a:bodyPr/>
        <a:lstStyle/>
        <a:p>
          <a:endParaRPr lang="zh-CN" altLang="en-US"/>
        </a:p>
      </dgm:t>
    </dgm:pt>
    <dgm:pt modelId="{FC778859-F036-4A2D-8162-7DC440E7EEB6}">
      <dgm:prSet phldrT="[文本]"/>
      <dgm:spPr/>
      <dgm:t>
        <a:bodyPr/>
        <a:lstStyle/>
        <a:p>
          <a:r>
            <a:rPr lang="en-US" altLang="en-US" dirty="0" err="1" smtClean="0"/>
            <a:t>Euklidische</a:t>
          </a:r>
          <a:r>
            <a:rPr lang="en-US" altLang="en-US" dirty="0" smtClean="0"/>
            <a:t> </a:t>
          </a:r>
          <a:r>
            <a:rPr lang="en-US" altLang="en-US" dirty="0" err="1" smtClean="0"/>
            <a:t>Gruppe</a:t>
          </a:r>
          <a:endParaRPr lang="zh-CN" altLang="en-US" dirty="0" smtClean="0"/>
        </a:p>
      </dgm:t>
    </dgm:pt>
    <dgm:pt modelId="{3795B568-5FD3-46D9-B10C-55F2EEEAF7E5}" type="parTrans" cxnId="{4AF0AA43-EC61-4D55-B1DC-3007E46C3B20}">
      <dgm:prSet/>
      <dgm:spPr/>
      <dgm:t>
        <a:bodyPr/>
        <a:lstStyle/>
        <a:p>
          <a:endParaRPr lang="zh-CN" altLang="en-US"/>
        </a:p>
      </dgm:t>
    </dgm:pt>
    <dgm:pt modelId="{1044E5E5-1375-49CA-90C9-3FC8822CF98F}" type="sibTrans" cxnId="{4AF0AA43-EC61-4D55-B1DC-3007E46C3B20}">
      <dgm:prSet/>
      <dgm:spPr/>
      <dgm:t>
        <a:bodyPr/>
        <a:lstStyle/>
        <a:p>
          <a:endParaRPr lang="zh-CN" altLang="en-US"/>
        </a:p>
      </dgm:t>
    </dgm:pt>
    <dgm:pt modelId="{5B61FEB4-40C9-4D2B-9ACE-0AAD6DEE1827}">
      <dgm:prSet phldrT="[文本]"/>
      <dgm:spPr/>
      <dgm:t>
        <a:bodyPr/>
        <a:lstStyle/>
        <a:p>
          <a:r>
            <a:rPr lang="en-US" altLang="en-US" dirty="0" err="1" smtClean="0"/>
            <a:t>Poincaré-Gruppe</a:t>
          </a:r>
          <a:endParaRPr lang="zh-CN" altLang="en-US" dirty="0"/>
        </a:p>
      </dgm:t>
    </dgm:pt>
    <dgm:pt modelId="{AB51CCD3-BD7A-4947-9DE1-A24193623147}" type="parTrans" cxnId="{F3BB6688-807A-4F73-8EBA-BA8FCDAED6D9}">
      <dgm:prSet/>
      <dgm:spPr/>
      <dgm:t>
        <a:bodyPr/>
        <a:lstStyle/>
        <a:p>
          <a:endParaRPr lang="zh-CN" altLang="en-US"/>
        </a:p>
      </dgm:t>
    </dgm:pt>
    <dgm:pt modelId="{EEDBF20E-C55B-4CF3-963B-709E0D3E529B}" type="sibTrans" cxnId="{F3BB6688-807A-4F73-8EBA-BA8FCDAED6D9}">
      <dgm:prSet/>
      <dgm:spPr/>
      <dgm:t>
        <a:bodyPr/>
        <a:lstStyle/>
        <a:p>
          <a:endParaRPr lang="zh-CN" altLang="en-US"/>
        </a:p>
      </dgm:t>
    </dgm:pt>
    <dgm:pt modelId="{35A963CE-F9F7-4B79-8954-21EF02FAAB01}" type="pres">
      <dgm:prSet presAssocID="{7B068421-4A10-423B-8704-75136B1BF0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F84727-EE3A-42DA-A2A1-821613751425}" type="pres">
      <dgm:prSet presAssocID="{B5BC3C03-7710-417F-A26D-C75A16AFBEC9}" presName="root1" presStyleCnt="0"/>
      <dgm:spPr/>
    </dgm:pt>
    <dgm:pt modelId="{524B39EA-2E43-46DF-915B-E9F268FE9F4A}" type="pres">
      <dgm:prSet presAssocID="{B5BC3C03-7710-417F-A26D-C75A16AFBEC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8014BC-0A70-49E6-A9A3-A9F637F46FDC}" type="pres">
      <dgm:prSet presAssocID="{B5BC3C03-7710-417F-A26D-C75A16AFBEC9}" presName="level2hierChild" presStyleCnt="0"/>
      <dgm:spPr/>
    </dgm:pt>
    <dgm:pt modelId="{48007ACD-80AA-40C9-91AC-32E77FBA6EF2}" type="pres">
      <dgm:prSet presAssocID="{021061D4-B73D-4AC0-BF0A-43D06FCC8B2C}" presName="conn2-1" presStyleLbl="parChTrans1D2" presStyleIdx="0" presStyleCnt="3"/>
      <dgm:spPr/>
    </dgm:pt>
    <dgm:pt modelId="{7F3C8CAB-6D89-4CEA-A74A-08CCE2B067F9}" type="pres">
      <dgm:prSet presAssocID="{021061D4-B73D-4AC0-BF0A-43D06FCC8B2C}" presName="connTx" presStyleLbl="parChTrans1D2" presStyleIdx="0" presStyleCnt="3"/>
      <dgm:spPr/>
    </dgm:pt>
    <dgm:pt modelId="{0756468C-BE5F-469F-AD22-248D0E8ED77F}" type="pres">
      <dgm:prSet presAssocID="{E487E8EA-A379-4A45-9C7B-33D03E309E79}" presName="root2" presStyleCnt="0"/>
      <dgm:spPr/>
    </dgm:pt>
    <dgm:pt modelId="{5F5663A9-CDEE-410A-B24F-05C3BCBB0590}" type="pres">
      <dgm:prSet presAssocID="{E487E8EA-A379-4A45-9C7B-33D03E309E7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1F9A2-133F-4F66-A578-5DDED1D65399}" type="pres">
      <dgm:prSet presAssocID="{E487E8EA-A379-4A45-9C7B-33D03E309E79}" presName="level3hierChild" presStyleCnt="0"/>
      <dgm:spPr/>
    </dgm:pt>
    <dgm:pt modelId="{23AC9EB9-A566-4287-A04E-94EC70EFC49E}" type="pres">
      <dgm:prSet presAssocID="{3795B568-5FD3-46D9-B10C-55F2EEEAF7E5}" presName="conn2-1" presStyleLbl="parChTrans1D2" presStyleIdx="1" presStyleCnt="3"/>
      <dgm:spPr/>
    </dgm:pt>
    <dgm:pt modelId="{45F8ED5E-A3FB-43AF-9C1C-3CD9F2CAB416}" type="pres">
      <dgm:prSet presAssocID="{3795B568-5FD3-46D9-B10C-55F2EEEAF7E5}" presName="connTx" presStyleLbl="parChTrans1D2" presStyleIdx="1" presStyleCnt="3"/>
      <dgm:spPr/>
    </dgm:pt>
    <dgm:pt modelId="{F8E0613A-AC62-4804-89FB-10C8C19CF6B7}" type="pres">
      <dgm:prSet presAssocID="{FC778859-F036-4A2D-8162-7DC440E7EEB6}" presName="root2" presStyleCnt="0"/>
      <dgm:spPr/>
    </dgm:pt>
    <dgm:pt modelId="{E6511980-1FC0-4524-91EF-6B72A4CD8B25}" type="pres">
      <dgm:prSet presAssocID="{FC778859-F036-4A2D-8162-7DC440E7EEB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EFB7C1-DB5F-4189-BDD1-4EF90DCBB68D}" type="pres">
      <dgm:prSet presAssocID="{FC778859-F036-4A2D-8162-7DC440E7EEB6}" presName="level3hierChild" presStyleCnt="0"/>
      <dgm:spPr/>
    </dgm:pt>
    <dgm:pt modelId="{10EC793E-032C-4C39-96DF-F3B77AE6FD9F}" type="pres">
      <dgm:prSet presAssocID="{AB51CCD3-BD7A-4947-9DE1-A24193623147}" presName="conn2-1" presStyleLbl="parChTrans1D2" presStyleIdx="2" presStyleCnt="3"/>
      <dgm:spPr/>
    </dgm:pt>
    <dgm:pt modelId="{7FBB6477-EA61-450B-9C2E-D5DAD9AB98CC}" type="pres">
      <dgm:prSet presAssocID="{AB51CCD3-BD7A-4947-9DE1-A24193623147}" presName="connTx" presStyleLbl="parChTrans1D2" presStyleIdx="2" presStyleCnt="3"/>
      <dgm:spPr/>
    </dgm:pt>
    <dgm:pt modelId="{DEE545B8-2A66-4D97-AB2F-28BC793B39F5}" type="pres">
      <dgm:prSet presAssocID="{5B61FEB4-40C9-4D2B-9ACE-0AAD6DEE1827}" presName="root2" presStyleCnt="0"/>
      <dgm:spPr/>
    </dgm:pt>
    <dgm:pt modelId="{941D3575-48C2-437F-9419-BBC239829EEE}" type="pres">
      <dgm:prSet presAssocID="{5B61FEB4-40C9-4D2B-9ACE-0AAD6DEE182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9D091-FFF9-43CB-B229-BBCC5F6491B1}" type="pres">
      <dgm:prSet presAssocID="{5B61FEB4-40C9-4D2B-9ACE-0AAD6DEE1827}" presName="level3hierChild" presStyleCnt="0"/>
      <dgm:spPr/>
    </dgm:pt>
  </dgm:ptLst>
  <dgm:cxnLst>
    <dgm:cxn modelId="{9BDCB2CA-F0D1-4103-8619-72305F6F048B}" type="presOf" srcId="{021061D4-B73D-4AC0-BF0A-43D06FCC8B2C}" destId="{7F3C8CAB-6D89-4CEA-A74A-08CCE2B067F9}" srcOrd="1" destOrd="0" presId="urn:microsoft.com/office/officeart/2008/layout/HorizontalMultiLevelHierarchy"/>
    <dgm:cxn modelId="{60BA380A-BE87-4982-A0EF-5BAB71E1388B}" type="presOf" srcId="{3795B568-5FD3-46D9-B10C-55F2EEEAF7E5}" destId="{45F8ED5E-A3FB-43AF-9C1C-3CD9F2CAB416}" srcOrd="1" destOrd="0" presId="urn:microsoft.com/office/officeart/2008/layout/HorizontalMultiLevelHierarchy"/>
    <dgm:cxn modelId="{C2E81DD7-0FC2-464F-B13C-BFA80D2205AD}" type="presOf" srcId="{AB51CCD3-BD7A-4947-9DE1-A24193623147}" destId="{7FBB6477-EA61-450B-9C2E-D5DAD9AB98CC}" srcOrd="1" destOrd="0" presId="urn:microsoft.com/office/officeart/2008/layout/HorizontalMultiLevelHierarchy"/>
    <dgm:cxn modelId="{61D486A0-39DB-456B-8309-B8F87C6BDD2C}" type="presOf" srcId="{3795B568-5FD3-46D9-B10C-55F2EEEAF7E5}" destId="{23AC9EB9-A566-4287-A04E-94EC70EFC49E}" srcOrd="0" destOrd="0" presId="urn:microsoft.com/office/officeart/2008/layout/HorizontalMultiLevelHierarchy"/>
    <dgm:cxn modelId="{4AF0AA43-EC61-4D55-B1DC-3007E46C3B20}" srcId="{B5BC3C03-7710-417F-A26D-C75A16AFBEC9}" destId="{FC778859-F036-4A2D-8162-7DC440E7EEB6}" srcOrd="1" destOrd="0" parTransId="{3795B568-5FD3-46D9-B10C-55F2EEEAF7E5}" sibTransId="{1044E5E5-1375-49CA-90C9-3FC8822CF98F}"/>
    <dgm:cxn modelId="{8360393E-5054-4BC0-870E-06BA4247B1CB}" type="presOf" srcId="{AB51CCD3-BD7A-4947-9DE1-A24193623147}" destId="{10EC793E-032C-4C39-96DF-F3B77AE6FD9F}" srcOrd="0" destOrd="0" presId="urn:microsoft.com/office/officeart/2008/layout/HorizontalMultiLevelHierarchy"/>
    <dgm:cxn modelId="{170F7721-F4D5-476E-8ACA-D0F4ACEEB02F}" srcId="{7B068421-4A10-423B-8704-75136B1BF053}" destId="{B5BC3C03-7710-417F-A26D-C75A16AFBEC9}" srcOrd="0" destOrd="0" parTransId="{1BBD21F7-9DBD-4D76-A460-219F2138458E}" sibTransId="{50CBBCC7-9878-4565-8B80-6F988F0C82AA}"/>
    <dgm:cxn modelId="{7CD007C2-B53F-44E2-8C21-4A129E0806D8}" type="presOf" srcId="{021061D4-B73D-4AC0-BF0A-43D06FCC8B2C}" destId="{48007ACD-80AA-40C9-91AC-32E77FBA6EF2}" srcOrd="0" destOrd="0" presId="urn:microsoft.com/office/officeart/2008/layout/HorizontalMultiLevelHierarchy"/>
    <dgm:cxn modelId="{AC7B00B1-F473-4A32-867B-BD925FFC689D}" type="presOf" srcId="{FC778859-F036-4A2D-8162-7DC440E7EEB6}" destId="{E6511980-1FC0-4524-91EF-6B72A4CD8B25}" srcOrd="0" destOrd="0" presId="urn:microsoft.com/office/officeart/2008/layout/HorizontalMultiLevelHierarchy"/>
    <dgm:cxn modelId="{F3BB6688-807A-4F73-8EBA-BA8FCDAED6D9}" srcId="{B5BC3C03-7710-417F-A26D-C75A16AFBEC9}" destId="{5B61FEB4-40C9-4D2B-9ACE-0AAD6DEE1827}" srcOrd="2" destOrd="0" parTransId="{AB51CCD3-BD7A-4947-9DE1-A24193623147}" sibTransId="{EEDBF20E-C55B-4CF3-963B-709E0D3E529B}"/>
    <dgm:cxn modelId="{F21BA6A9-7106-462F-8F17-C24F04FE3CAC}" type="presOf" srcId="{5B61FEB4-40C9-4D2B-9ACE-0AAD6DEE1827}" destId="{941D3575-48C2-437F-9419-BBC239829EEE}" srcOrd="0" destOrd="0" presId="urn:microsoft.com/office/officeart/2008/layout/HorizontalMultiLevelHierarchy"/>
    <dgm:cxn modelId="{0366192E-A5A1-4719-8004-09C6FA115273}" type="presOf" srcId="{B5BC3C03-7710-417F-A26D-C75A16AFBEC9}" destId="{524B39EA-2E43-46DF-915B-E9F268FE9F4A}" srcOrd="0" destOrd="0" presId="urn:microsoft.com/office/officeart/2008/layout/HorizontalMultiLevelHierarchy"/>
    <dgm:cxn modelId="{DB270C17-2F0D-4DFA-8EB9-7D39DE6CE4B3}" type="presOf" srcId="{E487E8EA-A379-4A45-9C7B-33D03E309E79}" destId="{5F5663A9-CDEE-410A-B24F-05C3BCBB0590}" srcOrd="0" destOrd="0" presId="urn:microsoft.com/office/officeart/2008/layout/HorizontalMultiLevelHierarchy"/>
    <dgm:cxn modelId="{729D30CD-6C43-494D-A9B3-B59999D4D965}" srcId="{B5BC3C03-7710-417F-A26D-C75A16AFBEC9}" destId="{E487E8EA-A379-4A45-9C7B-33D03E309E79}" srcOrd="0" destOrd="0" parTransId="{021061D4-B73D-4AC0-BF0A-43D06FCC8B2C}" sibTransId="{56B8B89C-EF49-4D7F-9835-5F02EAE2C913}"/>
    <dgm:cxn modelId="{6541AFA5-8FEB-4FC8-9BC4-F922B57A3809}" type="presOf" srcId="{7B068421-4A10-423B-8704-75136B1BF053}" destId="{35A963CE-F9F7-4B79-8954-21EF02FAAB01}" srcOrd="0" destOrd="0" presId="urn:microsoft.com/office/officeart/2008/layout/HorizontalMultiLevelHierarchy"/>
    <dgm:cxn modelId="{90218A30-5205-476B-9D3D-90FBA7DA08C9}" type="presParOf" srcId="{35A963CE-F9F7-4B79-8954-21EF02FAAB01}" destId="{13F84727-EE3A-42DA-A2A1-821613751425}" srcOrd="0" destOrd="0" presId="urn:microsoft.com/office/officeart/2008/layout/HorizontalMultiLevelHierarchy"/>
    <dgm:cxn modelId="{5380804E-9E0D-4FB5-AF0D-38DC5A8EB9AB}" type="presParOf" srcId="{13F84727-EE3A-42DA-A2A1-821613751425}" destId="{524B39EA-2E43-46DF-915B-E9F268FE9F4A}" srcOrd="0" destOrd="0" presId="urn:microsoft.com/office/officeart/2008/layout/HorizontalMultiLevelHierarchy"/>
    <dgm:cxn modelId="{DF729BC3-8499-4310-9CA9-B839E6D7D99F}" type="presParOf" srcId="{13F84727-EE3A-42DA-A2A1-821613751425}" destId="{A58014BC-0A70-49E6-A9A3-A9F637F46FDC}" srcOrd="1" destOrd="0" presId="urn:microsoft.com/office/officeart/2008/layout/HorizontalMultiLevelHierarchy"/>
    <dgm:cxn modelId="{8E643E45-42C7-4DF4-AD76-EF253BFA4286}" type="presParOf" srcId="{A58014BC-0A70-49E6-A9A3-A9F637F46FDC}" destId="{48007ACD-80AA-40C9-91AC-32E77FBA6EF2}" srcOrd="0" destOrd="0" presId="urn:microsoft.com/office/officeart/2008/layout/HorizontalMultiLevelHierarchy"/>
    <dgm:cxn modelId="{65E72082-8985-40A5-9208-BE75DA08E574}" type="presParOf" srcId="{48007ACD-80AA-40C9-91AC-32E77FBA6EF2}" destId="{7F3C8CAB-6D89-4CEA-A74A-08CCE2B067F9}" srcOrd="0" destOrd="0" presId="urn:microsoft.com/office/officeart/2008/layout/HorizontalMultiLevelHierarchy"/>
    <dgm:cxn modelId="{A54D8380-EF6C-4D09-A6BE-52FFC2A6DFF3}" type="presParOf" srcId="{A58014BC-0A70-49E6-A9A3-A9F637F46FDC}" destId="{0756468C-BE5F-469F-AD22-248D0E8ED77F}" srcOrd="1" destOrd="0" presId="urn:microsoft.com/office/officeart/2008/layout/HorizontalMultiLevelHierarchy"/>
    <dgm:cxn modelId="{82492FD3-544F-4660-8FCD-2957168BD2C1}" type="presParOf" srcId="{0756468C-BE5F-469F-AD22-248D0E8ED77F}" destId="{5F5663A9-CDEE-410A-B24F-05C3BCBB0590}" srcOrd="0" destOrd="0" presId="urn:microsoft.com/office/officeart/2008/layout/HorizontalMultiLevelHierarchy"/>
    <dgm:cxn modelId="{187D5804-9B10-49AA-92B5-67C9C1016455}" type="presParOf" srcId="{0756468C-BE5F-469F-AD22-248D0E8ED77F}" destId="{FA01F9A2-133F-4F66-A578-5DDED1D65399}" srcOrd="1" destOrd="0" presId="urn:microsoft.com/office/officeart/2008/layout/HorizontalMultiLevelHierarchy"/>
    <dgm:cxn modelId="{FE9EBA66-E2D7-4D0C-B7F2-221F08A40465}" type="presParOf" srcId="{A58014BC-0A70-49E6-A9A3-A9F637F46FDC}" destId="{23AC9EB9-A566-4287-A04E-94EC70EFC49E}" srcOrd="2" destOrd="0" presId="urn:microsoft.com/office/officeart/2008/layout/HorizontalMultiLevelHierarchy"/>
    <dgm:cxn modelId="{D0BFD406-8720-4A0E-819F-606E11170486}" type="presParOf" srcId="{23AC9EB9-A566-4287-A04E-94EC70EFC49E}" destId="{45F8ED5E-A3FB-43AF-9C1C-3CD9F2CAB416}" srcOrd="0" destOrd="0" presId="urn:microsoft.com/office/officeart/2008/layout/HorizontalMultiLevelHierarchy"/>
    <dgm:cxn modelId="{3C774369-EBCC-4C05-A61C-4623B423AC5E}" type="presParOf" srcId="{A58014BC-0A70-49E6-A9A3-A9F637F46FDC}" destId="{F8E0613A-AC62-4804-89FB-10C8C19CF6B7}" srcOrd="3" destOrd="0" presId="urn:microsoft.com/office/officeart/2008/layout/HorizontalMultiLevelHierarchy"/>
    <dgm:cxn modelId="{B6E21E75-43C7-4242-8E24-8DC6FDC699A3}" type="presParOf" srcId="{F8E0613A-AC62-4804-89FB-10C8C19CF6B7}" destId="{E6511980-1FC0-4524-91EF-6B72A4CD8B25}" srcOrd="0" destOrd="0" presId="urn:microsoft.com/office/officeart/2008/layout/HorizontalMultiLevelHierarchy"/>
    <dgm:cxn modelId="{479388D1-9F1F-457D-A583-D071FECD6F06}" type="presParOf" srcId="{F8E0613A-AC62-4804-89FB-10C8C19CF6B7}" destId="{19EFB7C1-DB5F-4189-BDD1-4EF90DCBB68D}" srcOrd="1" destOrd="0" presId="urn:microsoft.com/office/officeart/2008/layout/HorizontalMultiLevelHierarchy"/>
    <dgm:cxn modelId="{2CCD8ED2-9FAA-4914-B94D-C517538D2207}" type="presParOf" srcId="{A58014BC-0A70-49E6-A9A3-A9F637F46FDC}" destId="{10EC793E-032C-4C39-96DF-F3B77AE6FD9F}" srcOrd="4" destOrd="0" presId="urn:microsoft.com/office/officeart/2008/layout/HorizontalMultiLevelHierarchy"/>
    <dgm:cxn modelId="{78B353CE-7688-4686-8426-4628FAD5101C}" type="presParOf" srcId="{10EC793E-032C-4C39-96DF-F3B77AE6FD9F}" destId="{7FBB6477-EA61-450B-9C2E-D5DAD9AB98CC}" srcOrd="0" destOrd="0" presId="urn:microsoft.com/office/officeart/2008/layout/HorizontalMultiLevelHierarchy"/>
    <dgm:cxn modelId="{26F0E300-18DF-42BD-80F3-91BDFF9F1D91}" type="presParOf" srcId="{A58014BC-0A70-49E6-A9A3-A9F637F46FDC}" destId="{DEE545B8-2A66-4D97-AB2F-28BC793B39F5}" srcOrd="5" destOrd="0" presId="urn:microsoft.com/office/officeart/2008/layout/HorizontalMultiLevelHierarchy"/>
    <dgm:cxn modelId="{7C2A50B3-7C67-43B7-B1E3-A51314B7E825}" type="presParOf" srcId="{DEE545B8-2A66-4D97-AB2F-28BC793B39F5}" destId="{941D3575-48C2-437F-9419-BBC239829EEE}" srcOrd="0" destOrd="0" presId="urn:microsoft.com/office/officeart/2008/layout/HorizontalMultiLevelHierarchy"/>
    <dgm:cxn modelId="{C241EBA8-C131-4939-B187-2D66D575F06F}" type="presParOf" srcId="{DEE545B8-2A66-4D97-AB2F-28BC793B39F5}" destId="{BAE9D091-FFF9-43CB-B229-BBCC5F6491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6EC435-E810-4ED6-8FD8-F314B3D3147C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046287-33D6-4546-892D-5AA6C48D653E}" type="pres">
      <dgm:prSet presAssocID="{8E6EC435-E810-4ED6-8FD8-F314B3D3147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A42A3801-B048-4789-9360-832C35CD0CC7}" type="presOf" srcId="{8E6EC435-E810-4ED6-8FD8-F314B3D3147C}" destId="{81046287-33D6-4546-892D-5AA6C48D653E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183462-F2C6-4B6B-A244-5972F23D2E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AC73-10D3-49AA-A9EA-1AA3E8D09C74}">
      <dgm:prSet phldrT="[文本]"/>
      <dgm:spPr/>
      <dgm:t>
        <a:bodyPr/>
        <a:lstStyle/>
        <a:p>
          <a:r>
            <a:rPr lang="en-US" altLang="zh-CN" dirty="0" err="1" smtClean="0"/>
            <a:t>Ultraschall</a:t>
          </a:r>
          <a:r>
            <a:rPr lang="en-US" altLang="zh-CN" dirty="0" smtClean="0"/>
            <a:t>-Sensor</a:t>
          </a:r>
          <a:endParaRPr lang="zh-CN" altLang="en-US" dirty="0"/>
        </a:p>
      </dgm:t>
    </dgm:pt>
    <dgm:pt modelId="{58DB5B98-8E5D-4C1B-B853-630D3281FE7A}" type="parTrans" cxnId="{0F477C77-86CC-4544-9942-1DCF560DA7C0}">
      <dgm:prSet/>
      <dgm:spPr/>
      <dgm:t>
        <a:bodyPr/>
        <a:lstStyle/>
        <a:p>
          <a:endParaRPr lang="zh-CN" altLang="en-US"/>
        </a:p>
      </dgm:t>
    </dgm:pt>
    <dgm:pt modelId="{17C60E74-CB7F-4644-94A9-17A3D187DEDA}" type="sibTrans" cxnId="{0F477C77-86CC-4544-9942-1DCF560DA7C0}">
      <dgm:prSet/>
      <dgm:spPr/>
      <dgm:t>
        <a:bodyPr/>
        <a:lstStyle/>
        <a:p>
          <a:endParaRPr lang="zh-CN" altLang="en-US"/>
        </a:p>
      </dgm:t>
    </dgm:pt>
    <dgm:pt modelId="{5E1AAFCA-CF80-4E71-877B-156158C053C7}" type="pres">
      <dgm:prSet presAssocID="{22183462-F2C6-4B6B-A244-5972F23D2E09}" presName="diagram" presStyleCnt="0">
        <dgm:presLayoutVars>
          <dgm:dir/>
          <dgm:resizeHandles val="exact"/>
        </dgm:presLayoutVars>
      </dgm:prSet>
      <dgm:spPr/>
    </dgm:pt>
    <dgm:pt modelId="{D72A26C9-8191-45E6-8C70-B5A0CE4E1500}" type="pres">
      <dgm:prSet presAssocID="{BEC8AC73-10D3-49AA-A9EA-1AA3E8D09C74}" presName="node" presStyleLbl="node1" presStyleIdx="0" presStyleCnt="1" custScaleY="31500" custLinFactNeighborX="-836" custLinFactNeighborY="-29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FCFF7F-16A9-40AC-9FA0-91DF250E2A8D}" type="presOf" srcId="{BEC8AC73-10D3-49AA-A9EA-1AA3E8D09C74}" destId="{D72A26C9-8191-45E6-8C70-B5A0CE4E1500}" srcOrd="0" destOrd="0" presId="urn:microsoft.com/office/officeart/2005/8/layout/default"/>
    <dgm:cxn modelId="{0F477C77-86CC-4544-9942-1DCF560DA7C0}" srcId="{22183462-F2C6-4B6B-A244-5972F23D2E09}" destId="{BEC8AC73-10D3-49AA-A9EA-1AA3E8D09C74}" srcOrd="0" destOrd="0" parTransId="{58DB5B98-8E5D-4C1B-B853-630D3281FE7A}" sibTransId="{17C60E74-CB7F-4644-94A9-17A3D187DEDA}"/>
    <dgm:cxn modelId="{07D66F5C-C20A-4385-9540-083F07C01D63}" type="presOf" srcId="{22183462-F2C6-4B6B-A244-5972F23D2E09}" destId="{5E1AAFCA-CF80-4E71-877B-156158C053C7}" srcOrd="0" destOrd="0" presId="urn:microsoft.com/office/officeart/2005/8/layout/default"/>
    <dgm:cxn modelId="{F99005B2-9758-49BE-B424-5473C8076E2C}" type="presParOf" srcId="{5E1AAFCA-CF80-4E71-877B-156158C053C7}" destId="{D72A26C9-8191-45E6-8C70-B5A0CE4E150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1283E6-0E43-4332-BAF9-85FEE68FD0B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D7563E-D2D0-4976-994D-3882626C56F9}">
      <dgm:prSet phldrT="[文本]"/>
      <dgm:spPr/>
      <dgm:t>
        <a:bodyPr/>
        <a:lstStyle/>
        <a:p>
          <a:r>
            <a:rPr lang="en-US" altLang="zh-CN" dirty="0" err="1" smtClean="0"/>
            <a:t>Matlab</a:t>
          </a:r>
          <a:r>
            <a:rPr lang="en-US" altLang="zh-CN" dirty="0" smtClean="0"/>
            <a:t> </a:t>
          </a:r>
          <a:r>
            <a:rPr lang="en-US" altLang="zh-CN" dirty="0" err="1" smtClean="0"/>
            <a:t>Framwork</a:t>
          </a:r>
          <a:endParaRPr lang="zh-CN" altLang="en-US" dirty="0"/>
        </a:p>
      </dgm:t>
    </dgm:pt>
    <dgm:pt modelId="{F4B2AC93-DED7-4703-9DCD-70E7FB1E812C}" type="parTrans" cxnId="{D19D3481-9D57-4342-996C-EEB88C0B1F9D}">
      <dgm:prSet/>
      <dgm:spPr/>
      <dgm:t>
        <a:bodyPr/>
        <a:lstStyle/>
        <a:p>
          <a:endParaRPr lang="zh-CN" altLang="en-US"/>
        </a:p>
      </dgm:t>
    </dgm:pt>
    <dgm:pt modelId="{1AEE8D5B-26C2-4FF4-AA2F-6325D0C8D8F4}" type="sibTrans" cxnId="{D19D3481-9D57-4342-996C-EEB88C0B1F9D}">
      <dgm:prSet/>
      <dgm:spPr/>
      <dgm:t>
        <a:bodyPr/>
        <a:lstStyle/>
        <a:p>
          <a:endParaRPr lang="zh-CN" altLang="en-US"/>
        </a:p>
      </dgm:t>
    </dgm:pt>
    <dgm:pt modelId="{719FDF65-D755-4358-95FE-A7D6B720F6FB}">
      <dgm:prSet phldrT="[文本]"/>
      <dgm:spPr/>
      <dgm:t>
        <a:bodyPr/>
        <a:lstStyle/>
        <a:p>
          <a:r>
            <a:rPr lang="en-US" altLang="zh-CN" dirty="0" err="1" smtClean="0"/>
            <a:t>RealCrawler</a:t>
          </a:r>
          <a:endParaRPr lang="zh-CN" altLang="en-US" dirty="0"/>
        </a:p>
      </dgm:t>
    </dgm:pt>
    <dgm:pt modelId="{5A1867DC-57F0-45B3-A5A9-0253AA653637}" type="parTrans" cxnId="{7F88C06E-E081-4ACB-AC9C-7F1DA23AEBCC}">
      <dgm:prSet/>
      <dgm:spPr/>
      <dgm:t>
        <a:bodyPr/>
        <a:lstStyle/>
        <a:p>
          <a:endParaRPr lang="zh-CN" altLang="en-US"/>
        </a:p>
      </dgm:t>
    </dgm:pt>
    <dgm:pt modelId="{F05FCB55-DE7C-4A8F-90C7-813B458150C7}" type="sibTrans" cxnId="{7F88C06E-E081-4ACB-AC9C-7F1DA23AEBCC}">
      <dgm:prSet/>
      <dgm:spPr/>
      <dgm:t>
        <a:bodyPr/>
        <a:lstStyle/>
        <a:p>
          <a:endParaRPr lang="zh-CN" altLang="en-US"/>
        </a:p>
      </dgm:t>
    </dgm:pt>
    <dgm:pt modelId="{A1A892EB-2D3C-4832-9E50-1670B75E433A}">
      <dgm:prSet phldrT="[文本]"/>
      <dgm:spPr/>
      <dgm:t>
        <a:bodyPr/>
        <a:lstStyle/>
        <a:p>
          <a:r>
            <a:rPr lang="en-US" altLang="zh-CN" dirty="0" smtClean="0"/>
            <a:t>SE2-Filter</a:t>
          </a:r>
          <a:endParaRPr lang="zh-CN" altLang="en-US" dirty="0"/>
        </a:p>
      </dgm:t>
    </dgm:pt>
    <dgm:pt modelId="{604C1848-2C61-4536-A60B-5769973D0317}" type="parTrans" cxnId="{33C2DB09-821D-47CC-8D4F-778D7BFCE893}">
      <dgm:prSet/>
      <dgm:spPr/>
      <dgm:t>
        <a:bodyPr/>
        <a:lstStyle/>
        <a:p>
          <a:endParaRPr lang="zh-CN" altLang="en-US"/>
        </a:p>
      </dgm:t>
    </dgm:pt>
    <dgm:pt modelId="{562F79C4-921E-44DC-979E-FBEA0707C67A}" type="sibTrans" cxnId="{33C2DB09-821D-47CC-8D4F-778D7BFCE893}">
      <dgm:prSet/>
      <dgm:spPr/>
      <dgm:t>
        <a:bodyPr/>
        <a:lstStyle/>
        <a:p>
          <a:endParaRPr lang="zh-CN" altLang="en-US"/>
        </a:p>
      </dgm:t>
    </dgm:pt>
    <dgm:pt modelId="{A470EE07-D7D1-4F8B-A16F-BD0F83090AC8}" type="pres">
      <dgm:prSet presAssocID="{A31283E6-0E43-4332-BAF9-85FEE68FD0B3}" presName="theList" presStyleCnt="0">
        <dgm:presLayoutVars>
          <dgm:dir/>
          <dgm:animLvl val="lvl"/>
          <dgm:resizeHandles val="exact"/>
        </dgm:presLayoutVars>
      </dgm:prSet>
      <dgm:spPr/>
    </dgm:pt>
    <dgm:pt modelId="{EEF4130D-6EE7-488F-9C41-4ABECDADA258}" type="pres">
      <dgm:prSet presAssocID="{7CD7563E-D2D0-4976-994D-3882626C56F9}" presName="compNode" presStyleCnt="0"/>
      <dgm:spPr/>
    </dgm:pt>
    <dgm:pt modelId="{37C850B7-0A64-4950-A7F1-343A7635F6A6}" type="pres">
      <dgm:prSet presAssocID="{7CD7563E-D2D0-4976-994D-3882626C56F9}" presName="aNode" presStyleLbl="bgShp" presStyleIdx="0" presStyleCnt="1" custLinFactNeighborX="76765" custLinFactNeighborY="-38032"/>
      <dgm:spPr/>
      <dgm:t>
        <a:bodyPr/>
        <a:lstStyle/>
        <a:p>
          <a:endParaRPr lang="zh-CN" altLang="en-US"/>
        </a:p>
      </dgm:t>
    </dgm:pt>
    <dgm:pt modelId="{B485C206-8268-4B55-BCA8-11E5B2C8AE0F}" type="pres">
      <dgm:prSet presAssocID="{7CD7563E-D2D0-4976-994D-3882626C56F9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CDAB711F-6B7B-4A5D-A616-B2FEB0A06517}" type="pres">
      <dgm:prSet presAssocID="{7CD7563E-D2D0-4976-994D-3882626C56F9}" presName="compChildNode" presStyleCnt="0"/>
      <dgm:spPr/>
    </dgm:pt>
    <dgm:pt modelId="{71BE9B32-5FA5-47D6-8EA7-C88379DE568C}" type="pres">
      <dgm:prSet presAssocID="{7CD7563E-D2D0-4976-994D-3882626C56F9}" presName="theInnerList" presStyleCnt="0"/>
      <dgm:spPr/>
    </dgm:pt>
    <dgm:pt modelId="{EDF44C02-3F4B-413A-B0F6-343DB371CCAC}" type="pres">
      <dgm:prSet presAssocID="{719FDF65-D755-4358-95FE-A7D6B720F6FB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A7FCD-7BD8-48AE-AB16-06EFB2E553B6}" type="pres">
      <dgm:prSet presAssocID="{719FDF65-D755-4358-95FE-A7D6B720F6FB}" presName="aSpace2" presStyleCnt="0"/>
      <dgm:spPr/>
    </dgm:pt>
    <dgm:pt modelId="{7D31CFB9-5FC8-477B-814D-D92698D2A3D0}" type="pres">
      <dgm:prSet presAssocID="{A1A892EB-2D3C-4832-9E50-1670B75E433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C2DB09-821D-47CC-8D4F-778D7BFCE893}" srcId="{7CD7563E-D2D0-4976-994D-3882626C56F9}" destId="{A1A892EB-2D3C-4832-9E50-1670B75E433A}" srcOrd="1" destOrd="0" parTransId="{604C1848-2C61-4536-A60B-5769973D0317}" sibTransId="{562F79C4-921E-44DC-979E-FBEA0707C67A}"/>
    <dgm:cxn modelId="{45A5B1B6-DD6A-4741-B38B-86A4AD41CF44}" type="presOf" srcId="{7CD7563E-D2D0-4976-994D-3882626C56F9}" destId="{37C850B7-0A64-4950-A7F1-343A7635F6A6}" srcOrd="0" destOrd="0" presId="urn:microsoft.com/office/officeart/2005/8/layout/lProcess2"/>
    <dgm:cxn modelId="{7F88C06E-E081-4ACB-AC9C-7F1DA23AEBCC}" srcId="{7CD7563E-D2D0-4976-994D-3882626C56F9}" destId="{719FDF65-D755-4358-95FE-A7D6B720F6FB}" srcOrd="0" destOrd="0" parTransId="{5A1867DC-57F0-45B3-A5A9-0253AA653637}" sibTransId="{F05FCB55-DE7C-4A8F-90C7-813B458150C7}"/>
    <dgm:cxn modelId="{8C669ED4-18E9-4B59-89F1-EA868BA53006}" type="presOf" srcId="{A31283E6-0E43-4332-BAF9-85FEE68FD0B3}" destId="{A470EE07-D7D1-4F8B-A16F-BD0F83090AC8}" srcOrd="0" destOrd="0" presId="urn:microsoft.com/office/officeart/2005/8/layout/lProcess2"/>
    <dgm:cxn modelId="{5E8A8B7F-6256-433D-BDEF-238404E8FE3F}" type="presOf" srcId="{A1A892EB-2D3C-4832-9E50-1670B75E433A}" destId="{7D31CFB9-5FC8-477B-814D-D92698D2A3D0}" srcOrd="0" destOrd="0" presId="urn:microsoft.com/office/officeart/2005/8/layout/lProcess2"/>
    <dgm:cxn modelId="{59065C32-F008-46BD-8CB8-1AFB9E970ED4}" type="presOf" srcId="{719FDF65-D755-4358-95FE-A7D6B720F6FB}" destId="{EDF44C02-3F4B-413A-B0F6-343DB371CCAC}" srcOrd="0" destOrd="0" presId="urn:microsoft.com/office/officeart/2005/8/layout/lProcess2"/>
    <dgm:cxn modelId="{5F389C72-DC5A-45BF-9D22-C70DBD376185}" type="presOf" srcId="{7CD7563E-D2D0-4976-994D-3882626C56F9}" destId="{B485C206-8268-4B55-BCA8-11E5B2C8AE0F}" srcOrd="1" destOrd="0" presId="urn:microsoft.com/office/officeart/2005/8/layout/lProcess2"/>
    <dgm:cxn modelId="{D19D3481-9D57-4342-996C-EEB88C0B1F9D}" srcId="{A31283E6-0E43-4332-BAF9-85FEE68FD0B3}" destId="{7CD7563E-D2D0-4976-994D-3882626C56F9}" srcOrd="0" destOrd="0" parTransId="{F4B2AC93-DED7-4703-9DCD-70E7FB1E812C}" sibTransId="{1AEE8D5B-26C2-4FF4-AA2F-6325D0C8D8F4}"/>
    <dgm:cxn modelId="{3579153B-717E-4CBB-8B0F-1C5DC81E9A94}" type="presParOf" srcId="{A470EE07-D7D1-4F8B-A16F-BD0F83090AC8}" destId="{EEF4130D-6EE7-488F-9C41-4ABECDADA258}" srcOrd="0" destOrd="0" presId="urn:microsoft.com/office/officeart/2005/8/layout/lProcess2"/>
    <dgm:cxn modelId="{E01E6CB0-DAED-4FB3-B083-0E8B0B0BF721}" type="presParOf" srcId="{EEF4130D-6EE7-488F-9C41-4ABECDADA258}" destId="{37C850B7-0A64-4950-A7F1-343A7635F6A6}" srcOrd="0" destOrd="0" presId="urn:microsoft.com/office/officeart/2005/8/layout/lProcess2"/>
    <dgm:cxn modelId="{F0C801BD-88C0-4017-8EF7-DC16B28D4C87}" type="presParOf" srcId="{EEF4130D-6EE7-488F-9C41-4ABECDADA258}" destId="{B485C206-8268-4B55-BCA8-11E5B2C8AE0F}" srcOrd="1" destOrd="0" presId="urn:microsoft.com/office/officeart/2005/8/layout/lProcess2"/>
    <dgm:cxn modelId="{30C80875-82C5-405C-9DF3-1D200DF457B9}" type="presParOf" srcId="{EEF4130D-6EE7-488F-9C41-4ABECDADA258}" destId="{CDAB711F-6B7B-4A5D-A616-B2FEB0A06517}" srcOrd="2" destOrd="0" presId="urn:microsoft.com/office/officeart/2005/8/layout/lProcess2"/>
    <dgm:cxn modelId="{17B9CD39-B18A-4ED7-96D1-D922DC811422}" type="presParOf" srcId="{CDAB711F-6B7B-4A5D-A616-B2FEB0A06517}" destId="{71BE9B32-5FA5-47D6-8EA7-C88379DE568C}" srcOrd="0" destOrd="0" presId="urn:microsoft.com/office/officeart/2005/8/layout/lProcess2"/>
    <dgm:cxn modelId="{DC7C54A0-F772-4945-BEFF-4313EBE829CE}" type="presParOf" srcId="{71BE9B32-5FA5-47D6-8EA7-C88379DE568C}" destId="{EDF44C02-3F4B-413A-B0F6-343DB371CCAC}" srcOrd="0" destOrd="0" presId="urn:microsoft.com/office/officeart/2005/8/layout/lProcess2"/>
    <dgm:cxn modelId="{BB2E860F-378D-4A59-B949-C2BEDDE029A4}" type="presParOf" srcId="{71BE9B32-5FA5-47D6-8EA7-C88379DE568C}" destId="{9AFA7FCD-7BD8-48AE-AB16-06EFB2E553B6}" srcOrd="1" destOrd="0" presId="urn:microsoft.com/office/officeart/2005/8/layout/lProcess2"/>
    <dgm:cxn modelId="{9D9512F2-C3E2-4D4B-9E59-2E03CEE76536}" type="presParOf" srcId="{71BE9B32-5FA5-47D6-8EA7-C88379DE568C}" destId="{7D31CFB9-5FC8-477B-814D-D92698D2A3D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BA07E-E026-42B1-ABEB-01520E27A0CD}">
      <dsp:nvSpPr>
        <dsp:cNvPr id="0" name=""/>
        <dsp:cNvSpPr/>
      </dsp:nvSpPr>
      <dsp:spPr>
        <a:xfrm>
          <a:off x="0" y="582"/>
          <a:ext cx="2242418" cy="19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/>
            <a:t>Prediction</a:t>
          </a:r>
          <a:endParaRPr lang="de-DE" sz="3300" kern="1200" dirty="0"/>
        </a:p>
      </dsp:txBody>
      <dsp:txXfrm>
        <a:off x="55875" y="56457"/>
        <a:ext cx="2130668" cy="1795958"/>
      </dsp:txXfrm>
    </dsp:sp>
    <dsp:sp modelId="{BD39944D-67F5-4BFE-BE5D-BB04B7059B3B}">
      <dsp:nvSpPr>
        <dsp:cNvPr id="0" name=""/>
        <dsp:cNvSpPr/>
      </dsp:nvSpPr>
      <dsp:spPr>
        <a:xfrm rot="5400000">
          <a:off x="763513" y="1955983"/>
          <a:ext cx="715390" cy="858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/>
        </a:p>
      </dsp:txBody>
      <dsp:txXfrm rot="-5400000">
        <a:off x="863668" y="2027523"/>
        <a:ext cx="515081" cy="500773"/>
      </dsp:txXfrm>
    </dsp:sp>
    <dsp:sp modelId="{05F2906E-2F40-45B8-857F-3856778DE997}">
      <dsp:nvSpPr>
        <dsp:cNvPr id="0" name=""/>
        <dsp:cNvSpPr/>
      </dsp:nvSpPr>
      <dsp:spPr>
        <a:xfrm>
          <a:off x="0" y="2862145"/>
          <a:ext cx="2242418" cy="19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Update</a:t>
          </a:r>
        </a:p>
      </dsp:txBody>
      <dsp:txXfrm>
        <a:off x="55875" y="2918020"/>
        <a:ext cx="2130668" cy="1795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793E-032C-4C39-96DF-F3B77AE6FD9F}">
      <dsp:nvSpPr>
        <dsp:cNvPr id="0" name=""/>
        <dsp:cNvSpPr/>
      </dsp:nvSpPr>
      <dsp:spPr>
        <a:xfrm>
          <a:off x="1837262" y="1547104"/>
          <a:ext cx="385662" cy="73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831" y="0"/>
              </a:lnTo>
              <a:lnTo>
                <a:pt x="192831" y="734874"/>
              </a:lnTo>
              <a:lnTo>
                <a:pt x="385662" y="734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09345" y="1893794"/>
        <a:ext cx="41496" cy="41496"/>
      </dsp:txXfrm>
    </dsp:sp>
    <dsp:sp modelId="{23AC9EB9-A566-4287-A04E-94EC70EFC49E}">
      <dsp:nvSpPr>
        <dsp:cNvPr id="0" name=""/>
        <dsp:cNvSpPr/>
      </dsp:nvSpPr>
      <dsp:spPr>
        <a:xfrm>
          <a:off x="1837262" y="1501384"/>
          <a:ext cx="385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66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20452" y="1537463"/>
        <a:ext cx="19283" cy="19283"/>
      </dsp:txXfrm>
    </dsp:sp>
    <dsp:sp modelId="{48007ACD-80AA-40C9-91AC-32E77FBA6EF2}">
      <dsp:nvSpPr>
        <dsp:cNvPr id="0" name=""/>
        <dsp:cNvSpPr/>
      </dsp:nvSpPr>
      <dsp:spPr>
        <a:xfrm>
          <a:off x="1837262" y="812230"/>
          <a:ext cx="385662" cy="734874"/>
        </a:xfrm>
        <a:custGeom>
          <a:avLst/>
          <a:gdLst/>
          <a:ahLst/>
          <a:cxnLst/>
          <a:rect l="0" t="0" r="0" b="0"/>
          <a:pathLst>
            <a:path>
              <a:moveTo>
                <a:pt x="0" y="734874"/>
              </a:moveTo>
              <a:lnTo>
                <a:pt x="192831" y="734874"/>
              </a:lnTo>
              <a:lnTo>
                <a:pt x="192831" y="0"/>
              </a:lnTo>
              <a:lnTo>
                <a:pt x="38566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09345" y="1158919"/>
        <a:ext cx="41496" cy="41496"/>
      </dsp:txXfrm>
    </dsp:sp>
    <dsp:sp modelId="{524B39EA-2E43-46DF-915B-E9F268FE9F4A}">
      <dsp:nvSpPr>
        <dsp:cNvPr id="0" name=""/>
        <dsp:cNvSpPr/>
      </dsp:nvSpPr>
      <dsp:spPr>
        <a:xfrm rot="16200000">
          <a:off x="-3792" y="1253155"/>
          <a:ext cx="3094209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zh-CN" sz="4000" kern="1200" dirty="0" smtClean="0"/>
            <a:t>Lie-Gruppe</a:t>
          </a:r>
          <a:endParaRPr lang="zh-CN" altLang="en-US" sz="4000" kern="1200" dirty="0"/>
        </a:p>
      </dsp:txBody>
      <dsp:txXfrm>
        <a:off x="-3792" y="1253155"/>
        <a:ext cx="3094209" cy="587899"/>
      </dsp:txXfrm>
    </dsp:sp>
    <dsp:sp modelId="{5F5663A9-CDEE-410A-B24F-05C3BCBB0590}">
      <dsp:nvSpPr>
        <dsp:cNvPr id="0" name=""/>
        <dsp:cNvSpPr/>
      </dsp:nvSpPr>
      <dsp:spPr>
        <a:xfrm>
          <a:off x="2222925" y="518280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u="none" kern="1200" dirty="0" err="1" smtClean="0"/>
            <a:t>allgemeine</a:t>
          </a:r>
          <a:r>
            <a:rPr lang="en-US" altLang="en-US" sz="2100" u="none" kern="1200" dirty="0" smtClean="0"/>
            <a:t> </a:t>
          </a:r>
          <a:r>
            <a:rPr lang="en-US" altLang="en-US" sz="2100" u="none" kern="1200" dirty="0" err="1" smtClean="0"/>
            <a:t>lineare</a:t>
          </a:r>
          <a:r>
            <a:rPr lang="en-US" altLang="en-US" sz="2100" u="none" kern="1200" dirty="0" smtClean="0"/>
            <a:t> </a:t>
          </a:r>
          <a:r>
            <a:rPr lang="en-US" altLang="en-US" sz="2100" u="none" kern="1200" dirty="0" err="1" smtClean="0"/>
            <a:t>Gruppe</a:t>
          </a:r>
          <a:endParaRPr lang="zh-CN" altLang="en-US" sz="2100" u="none" kern="1200" dirty="0"/>
        </a:p>
      </dsp:txBody>
      <dsp:txXfrm>
        <a:off x="2222925" y="518280"/>
        <a:ext cx="1928311" cy="587899"/>
      </dsp:txXfrm>
    </dsp:sp>
    <dsp:sp modelId="{E6511980-1FC0-4524-91EF-6B72A4CD8B25}">
      <dsp:nvSpPr>
        <dsp:cNvPr id="0" name=""/>
        <dsp:cNvSpPr/>
      </dsp:nvSpPr>
      <dsp:spPr>
        <a:xfrm>
          <a:off x="2222925" y="1253155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Euklidische</a:t>
          </a:r>
          <a:r>
            <a:rPr lang="en-US" altLang="en-US" sz="2100" kern="1200" dirty="0" smtClean="0"/>
            <a:t> </a:t>
          </a:r>
          <a:r>
            <a:rPr lang="en-US" altLang="en-US" sz="2100" kern="1200" dirty="0" err="1" smtClean="0"/>
            <a:t>Gruppe</a:t>
          </a:r>
          <a:endParaRPr lang="zh-CN" altLang="en-US" sz="2100" kern="1200" dirty="0" smtClean="0"/>
        </a:p>
      </dsp:txBody>
      <dsp:txXfrm>
        <a:off x="2222925" y="1253155"/>
        <a:ext cx="1928311" cy="587899"/>
      </dsp:txXfrm>
    </dsp:sp>
    <dsp:sp modelId="{941D3575-48C2-437F-9419-BBC239829EEE}">
      <dsp:nvSpPr>
        <dsp:cNvPr id="0" name=""/>
        <dsp:cNvSpPr/>
      </dsp:nvSpPr>
      <dsp:spPr>
        <a:xfrm>
          <a:off x="2222925" y="1988029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Poincaré-Gruppe</a:t>
          </a:r>
          <a:endParaRPr lang="zh-CN" altLang="en-US" sz="2100" kern="1200" dirty="0"/>
        </a:p>
      </dsp:txBody>
      <dsp:txXfrm>
        <a:off x="2222925" y="1988029"/>
        <a:ext cx="1928311" cy="587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86107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826042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57580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829162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86107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826042" y="2085556"/>
        <a:ext cx="2374376" cy="128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A26C9-8191-45E6-8C70-B5A0CE4E1500}">
      <dsp:nvSpPr>
        <dsp:cNvPr id="0" name=""/>
        <dsp:cNvSpPr/>
      </dsp:nvSpPr>
      <dsp:spPr>
        <a:xfrm>
          <a:off x="0" y="225408"/>
          <a:ext cx="4032448" cy="76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Ultraschall</a:t>
          </a:r>
          <a:r>
            <a:rPr lang="en-US" altLang="zh-CN" sz="3600" kern="1200" dirty="0" smtClean="0"/>
            <a:t>-Sensor</a:t>
          </a:r>
          <a:endParaRPr lang="zh-CN" altLang="en-US" sz="3600" kern="1200" dirty="0"/>
        </a:p>
      </dsp:txBody>
      <dsp:txXfrm>
        <a:off x="0" y="225408"/>
        <a:ext cx="4032448" cy="7621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50B7-0A64-4950-A7F1-343A7635F6A6}">
      <dsp:nvSpPr>
        <dsp:cNvPr id="0" name=""/>
        <dsp:cNvSpPr/>
      </dsp:nvSpPr>
      <dsp:spPr>
        <a:xfrm>
          <a:off x="0" y="0"/>
          <a:ext cx="4032448" cy="277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err="1" smtClean="0"/>
            <a:t>Matlab</a:t>
          </a:r>
          <a:r>
            <a:rPr lang="en-US" altLang="zh-CN" sz="3800" kern="1200" dirty="0" smtClean="0"/>
            <a:t> </a:t>
          </a:r>
          <a:r>
            <a:rPr lang="en-US" altLang="zh-CN" sz="3800" kern="1200" dirty="0" err="1" smtClean="0"/>
            <a:t>Framwork</a:t>
          </a:r>
          <a:endParaRPr lang="zh-CN" altLang="en-US" sz="3800" kern="1200" dirty="0"/>
        </a:p>
      </dsp:txBody>
      <dsp:txXfrm>
        <a:off x="0" y="0"/>
        <a:ext cx="4032448" cy="831692"/>
      </dsp:txXfrm>
    </dsp:sp>
    <dsp:sp modelId="{EDF44C02-3F4B-413A-B0F6-343DB371CCAC}">
      <dsp:nvSpPr>
        <dsp:cNvPr id="0" name=""/>
        <dsp:cNvSpPr/>
      </dsp:nvSpPr>
      <dsp:spPr>
        <a:xfrm>
          <a:off x="403244" y="832504"/>
          <a:ext cx="3225958" cy="835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RealCrawler</a:t>
          </a:r>
          <a:endParaRPr lang="zh-CN" altLang="en-US" sz="4100" kern="1200" dirty="0"/>
        </a:p>
      </dsp:txBody>
      <dsp:txXfrm>
        <a:off x="427726" y="856986"/>
        <a:ext cx="3176994" cy="786924"/>
      </dsp:txXfrm>
    </dsp:sp>
    <dsp:sp modelId="{7D31CFB9-5FC8-477B-814D-D92698D2A3D0}">
      <dsp:nvSpPr>
        <dsp:cNvPr id="0" name=""/>
        <dsp:cNvSpPr/>
      </dsp:nvSpPr>
      <dsp:spPr>
        <a:xfrm>
          <a:off x="403244" y="1796991"/>
          <a:ext cx="3225958" cy="835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SE2-Filter</a:t>
          </a:r>
          <a:endParaRPr lang="zh-CN" altLang="en-US" sz="4100" kern="1200" dirty="0"/>
        </a:p>
      </dsp:txBody>
      <dsp:txXfrm>
        <a:off x="427726" y="1821473"/>
        <a:ext cx="3176994" cy="78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BC5AB5-4F90-4718-94FC-525345139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07577A-B87A-4613-A212-B22EFA1A02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9A14E0F-8FC4-4F67-92B0-2533CFBA04FC}" type="datetimeFigureOut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F7148C0-8BE7-4C8F-B125-88B69FD82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1911039-9560-4BC1-9655-A5B1CA52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BFF57C-A3EC-429F-8123-999AEE2ED9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65568-F55E-460C-AE5A-218B8F8FE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DB9B98F-3017-4448-B5B8-B50D54B35EC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der">
            <a:extLst>
              <a:ext uri="{FF2B5EF4-FFF2-40B4-BE49-F238E27FC236}">
                <a16:creationId xmlns:a16="http://schemas.microsoft.com/office/drawing/2014/main" id="{82548D0C-AA78-474A-9677-7A3D280B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itlefooter">
            <a:extLst>
              <a:ext uri="{FF2B5EF4-FFF2-40B4-BE49-F238E27FC236}">
                <a16:creationId xmlns:a16="http://schemas.microsoft.com/office/drawing/2014/main" id="{BE04D535-32DC-4A59-9605-76983AB3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ASlogo">
            <a:extLst>
              <a:ext uri="{FF2B5EF4-FFF2-40B4-BE49-F238E27FC236}">
                <a16:creationId xmlns:a16="http://schemas.microsoft.com/office/drawing/2014/main" id="{87F1FE2E-296A-4550-9C05-FB818E49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319213"/>
            <a:ext cx="85391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05CE155-E748-4C41-A65C-316033BFF6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62338" y="6416675"/>
            <a:ext cx="56816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en-US" sz="1400"/>
              <a:t>Institut für Anthropomatik und Robotik</a:t>
            </a:r>
          </a:p>
          <a:p>
            <a:pPr algn="r" eaLnBrk="1" hangingPunct="1">
              <a:defRPr/>
            </a:pPr>
            <a:r>
              <a:rPr lang="de-DE" altLang="en-US" sz="1400"/>
              <a:t>  Lehrstuhl für Intelligente Sensor-Aktor-Systeme (ISAS)</a:t>
            </a:r>
            <a:endParaRPr lang="de-DE" altLang="en-US" sz="1400">
              <a:solidFill>
                <a:srgbClr val="01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9D980A7B-910D-470C-9A0D-0EB1961FDE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93800"/>
            <a:ext cx="7772400" cy="1470025"/>
          </a:xfrm>
        </p:spPr>
        <p:txBody>
          <a:bodyPr/>
          <a:lstStyle>
            <a:lvl1pPr>
              <a:lnSpc>
                <a:spcPct val="130000"/>
              </a:lnSpc>
              <a:defRPr kumimoji="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91013"/>
            <a:ext cx="6400800" cy="1073150"/>
          </a:xfrm>
        </p:spPr>
        <p:txBody>
          <a:bodyPr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kumimoji="0" b="1">
                <a:solidFill>
                  <a:srgbClr val="666699"/>
                </a:solidFill>
                <a:latin typeface="Tahoma" charset="0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1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77CF1F-0DD5-4826-950C-6CF92F519A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D0699-76FC-4647-AF13-F3EFBB84CE1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875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188913"/>
            <a:ext cx="2286000" cy="5937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705600" cy="59372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1BDA14D-A3FB-4366-8951-8B4AD37E78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26745-762F-42B9-8CFE-B8580B1A4E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277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91878-9601-4DF3-8E41-BA7DA74CD2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82D9-82A7-471E-B3DA-320557E4DC5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50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9031B9-CA7F-46B5-B022-6799AA9B25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7EB3-BB4E-4784-BA9A-1CD844DD8FD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12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9CCDD4-B363-401D-935F-026C0CDC1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9B862-B452-49EC-B8F5-1AF3980B0C7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6D751A-7B91-4A99-9184-760125332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AB76-CAF6-45F7-A8F9-A78E3747D34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53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84955A-3D5B-4CF4-A08C-CEC7CEF7C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9ACB-003F-428E-8A44-EF7311D7856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42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496CFA7-841C-4233-991D-7D5FE28E1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7DA6-9157-4F34-AF0B-430B9441CEE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0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6C77ABA-B173-45F6-ABBC-0288ECA31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D4414-42C5-4BAA-9448-8E0A6053DB0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8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C0C2EE-EEA0-47DF-BFC0-8446BCFBDF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9C097-001E-4115-9BC8-343CC2A02A8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92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A585A5-E941-4A3A-BD9A-72FDC127B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E79D3-BECF-4E05-AA9F-E444511C1DF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9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1 Kopie">
            <a:extLst>
              <a:ext uri="{FF2B5EF4-FFF2-40B4-BE49-F238E27FC236}">
                <a16:creationId xmlns:a16="http://schemas.microsoft.com/office/drawing/2014/main" id="{6F84C88F-E2A1-4B04-932E-45CDA333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eader">
            <a:extLst>
              <a:ext uri="{FF2B5EF4-FFF2-40B4-BE49-F238E27FC236}">
                <a16:creationId xmlns:a16="http://schemas.microsoft.com/office/drawing/2014/main" id="{992AFD0D-2327-46C8-B934-0823D2B4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237CD5C-DA20-4D75-B830-8B6A37F7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7679D9-3298-433D-98A0-73CD74B7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8C67E6B4-0C66-4AB3-9166-72A3426797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03648" y="6401772"/>
            <a:ext cx="612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He </a:t>
            </a:r>
            <a:r>
              <a:rPr kumimoji="1" lang="de-DE" altLang="en-US" sz="1800" b="1" err="1">
                <a:solidFill>
                  <a:srgbClr val="6562AC"/>
                </a:solidFill>
                <a:latin typeface="Tahoma" panose="020B0604030504040204" pitchFamily="34" charset="0"/>
              </a:rPr>
              <a:t>Jingyu</a:t>
            </a: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, Martin Miller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F30421F-1BAB-4B0C-9642-C87C7F79F6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405563"/>
            <a:ext cx="766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>
                <a:solidFill>
                  <a:srgbClr val="6562A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B866CF1-054B-4600-BAEC-EC9D299BEEF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1032" name="Picture 11">
            <a:extLst>
              <a:ext uri="{FF2B5EF4-FFF2-40B4-BE49-F238E27FC236}">
                <a16:creationId xmlns:a16="http://schemas.microsoft.com/office/drawing/2014/main" id="{1ABE1D17-F825-41DB-9BED-344CBC69A7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hf hdr="0" ft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2400">
          <a:solidFill>
            <a:schemeClr val="bg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 sz="2000">
          <a:solidFill>
            <a:schemeClr val="bg2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26.jp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25.jpe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9.png"/><Relationship Id="rId7" Type="http://schemas.openxmlformats.org/officeDocument/2006/relationships/diagramData" Target="../diagrams/data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microsoft.com/office/2007/relationships/diagramDrawing" Target="../diagrams/drawing2.xml"/><Relationship Id="rId5" Type="http://schemas.openxmlformats.org/officeDocument/2006/relationships/image" Target="../media/image8.wmf"/><Relationship Id="rId10" Type="http://schemas.openxmlformats.org/officeDocument/2006/relationships/diagramColors" Target="../diagrams/colors2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044290-3B3A-40D3-BEFD-19F51D80A5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Roboterlokalisierung in 2D </a:t>
            </a:r>
            <a:br>
              <a:rPr lang="en-US" altLang="de-DE"/>
            </a:br>
            <a:r>
              <a:rPr lang="en-US" altLang="de-DE"/>
              <a:t>mittels SE(2) Filterung</a:t>
            </a: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E3D794-9B18-4C5E-A6CA-5CF3284A08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Martin Miller, He 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Jingyu</a:t>
            </a:r>
            <a:endParaRPr lang="de-DE" altLang="de-DE">
              <a:latin typeface="Tahoma" panose="020B0604030504040204" pitchFamily="34" charset="0"/>
            </a:endParaRPr>
          </a:p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B8DFAC0-0F2E-459C-A77C-3E4A0207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Vergleich</a:t>
            </a:r>
            <a:r>
              <a:rPr lang="en-US" altLang="zh-CN" dirty="0">
                <a:ea typeface="宋体" panose="02010600030101010101" pitchFamily="2" charset="-122"/>
              </a:rPr>
              <a:t> SE2 und </a:t>
            </a:r>
            <a:r>
              <a:rPr lang="en-US" altLang="zh-CN" dirty="0" err="1" smtClean="0">
                <a:ea typeface="宋体" panose="02010600030101010101" pitchFamily="2" charset="-122"/>
              </a:rPr>
              <a:t>Kalman</a:t>
            </a:r>
            <a:r>
              <a:rPr lang="en-US" altLang="zh-CN" dirty="0" smtClean="0">
                <a:ea typeface="宋体" panose="02010600030101010101" pitchFamily="2" charset="-122"/>
              </a:rPr>
              <a:t> von </a:t>
            </a:r>
            <a:r>
              <a:rPr lang="en-US" altLang="zh-CN" dirty="0" err="1" smtClean="0">
                <a:ea typeface="宋体" panose="02010600030101010101" pitchFamily="2" charset="-122"/>
              </a:rPr>
              <a:t>vorheriger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Versuch</a:t>
            </a:r>
            <a:endParaRPr lang="en-US" altLang="de-DE" dirty="0"/>
          </a:p>
        </p:txBody>
      </p:sp>
      <p:pic>
        <p:nvPicPr>
          <p:cNvPr id="7171" name="内容占位符 4">
            <a:extLst>
              <a:ext uri="{FF2B5EF4-FFF2-40B4-BE49-F238E27FC236}">
                <a16:creationId xmlns:a16="http://schemas.microsoft.com/office/drawing/2014/main" id="{45716C7F-C7EE-4254-B685-1FA715E8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/>
          <a:stretch/>
        </p:blipFill>
        <p:spPr>
          <a:xfrm>
            <a:off x="107504" y="1095813"/>
            <a:ext cx="4608512" cy="1757123"/>
          </a:xfrm>
        </p:spPr>
      </p:pic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6E9BEA63-3E5D-4A92-9322-EB4C8DA91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A372822-1838-4221-9CB8-15EF807DC124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10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7173" name="图片 5">
            <a:extLst>
              <a:ext uri="{FF2B5EF4-FFF2-40B4-BE49-F238E27FC236}">
                <a16:creationId xmlns:a16="http://schemas.microsoft.com/office/drawing/2014/main" id="{E16288B4-C906-4761-AF6F-2DF81FF7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5" b="-507"/>
          <a:stretch/>
        </p:blipFill>
        <p:spPr bwMode="auto">
          <a:xfrm>
            <a:off x="4716016" y="974101"/>
            <a:ext cx="4392488" cy="19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902"/>
            <a:ext cx="8875544" cy="2485152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 bwMode="auto">
          <a:xfrm>
            <a:off x="1475656" y="2996952"/>
            <a:ext cx="864096" cy="720080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5816" y="2889976"/>
            <a:ext cx="604867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/>
              <a:t>Der mittlere Fehler nach 100 verläuft im Low-Noise-Szenario mit dem </a:t>
            </a:r>
            <a:r>
              <a:rPr lang="de-DE" sz="1800" dirty="0" smtClean="0"/>
              <a:t>Bingham</a:t>
            </a:r>
            <a:r>
              <a:rPr lang="en-US" sz="1800" dirty="0" smtClean="0"/>
              <a:t>-</a:t>
            </a:r>
            <a:r>
              <a:rPr lang="en-US" sz="1800" dirty="0" err="1" smtClean="0"/>
              <a:t>Verteilung</a:t>
            </a:r>
            <a:r>
              <a:rPr lang="de-DE" sz="1800" dirty="0" smtClean="0"/>
              <a:t>(Blau</a:t>
            </a:r>
            <a:r>
              <a:rPr lang="de-DE" sz="1800" dirty="0"/>
              <a:t>) und dem angepassten </a:t>
            </a:r>
            <a:r>
              <a:rPr lang="de-DE" sz="1800" dirty="0" smtClean="0"/>
              <a:t>UKF (Grün</a:t>
            </a:r>
            <a:r>
              <a:rPr lang="de-DE" sz="1800" dirty="0"/>
              <a:t>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16E1E0-9153-4B6A-A102-1C5C397A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0" t="25306" r="42125" b="43000"/>
          <a:stretch/>
        </p:blipFill>
        <p:spPr>
          <a:xfrm>
            <a:off x="323528" y="1124744"/>
            <a:ext cx="3320736" cy="4176464"/>
          </a:xfrm>
          <a:prstGeom prst="rect">
            <a:avLst/>
          </a:prstGeom>
        </p:spPr>
      </p:pic>
      <p:sp>
        <p:nvSpPr>
          <p:cNvPr id="8194" name="Titel 1">
            <a:extLst>
              <a:ext uri="{FF2B5EF4-FFF2-40B4-BE49-F238E27FC236}">
                <a16:creationId xmlns:a16="http://schemas.microsoft.com/office/drawing/2014/main" id="{3BD2309B-2E98-4A38-B7C4-2215EF5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Simulations-Framework</a:t>
            </a:r>
            <a:endParaRPr lang="de-DE" altLang="de-DE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F49A7912-93D8-409F-B529-5E54433FC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CFC2A-3F50-443B-A011-55C9D983AED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E3D176-6109-4AE4-9E5F-F02C6C73194A}"/>
              </a:ext>
            </a:extLst>
          </p:cNvPr>
          <p:cNvSpPr/>
          <p:nvPr/>
        </p:nvSpPr>
        <p:spPr bwMode="auto">
          <a:xfrm>
            <a:off x="467544" y="4019913"/>
            <a:ext cx="1031625" cy="1001780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E315802-CF9D-45AB-94D3-2857C34900A7}"/>
              </a:ext>
            </a:extLst>
          </p:cNvPr>
          <p:cNvGrpSpPr/>
          <p:nvPr/>
        </p:nvGrpSpPr>
        <p:grpSpPr>
          <a:xfrm>
            <a:off x="3851920" y="1263888"/>
            <a:ext cx="4896544" cy="3747960"/>
            <a:chOff x="4788024" y="1628800"/>
            <a:chExt cx="3240360" cy="2720779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227D8E-975D-4C3A-8A5A-B4FC51F79F43}"/>
                </a:ext>
              </a:extLst>
            </p:cNvPr>
            <p:cNvSpPr txBox="1"/>
            <p:nvPr/>
          </p:nvSpPr>
          <p:spPr>
            <a:xfrm>
              <a:off x="4788024" y="1628800"/>
              <a:ext cx="324036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err="1">
                  <a:solidFill>
                    <a:srgbClr val="215B9C"/>
                  </a:solidFill>
                  <a:latin typeface="+mn-lt"/>
                </a:rPr>
                <a:t>SimCrawler</a:t>
              </a:r>
              <a:endParaRPr lang="de-DE" b="1">
                <a:solidFill>
                  <a:srgbClr val="215B9C"/>
                </a:solidFill>
                <a:latin typeface="+mn-lt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7AE1116-A13C-46E4-829D-F0ACB1565079}"/>
                </a:ext>
              </a:extLst>
            </p:cNvPr>
            <p:cNvSpPr txBox="1"/>
            <p:nvPr/>
          </p:nvSpPr>
          <p:spPr>
            <a:xfrm>
              <a:off x="4788024" y="1936577"/>
              <a:ext cx="3240360" cy="24130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dir)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+ STEP + NOISE;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measureUS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intersects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obj.map.getIntersections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vecnorm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inter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16E1E0-9153-4B6A-A102-1C5C397A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0" t="25306" r="42125" b="43000"/>
          <a:stretch/>
        </p:blipFill>
        <p:spPr>
          <a:xfrm>
            <a:off x="323528" y="1124744"/>
            <a:ext cx="3320736" cy="4176464"/>
          </a:xfrm>
          <a:prstGeom prst="rect">
            <a:avLst/>
          </a:prstGeom>
        </p:spPr>
      </p:pic>
      <p:sp>
        <p:nvSpPr>
          <p:cNvPr id="8194" name="Titel 1">
            <a:extLst>
              <a:ext uri="{FF2B5EF4-FFF2-40B4-BE49-F238E27FC236}">
                <a16:creationId xmlns:a16="http://schemas.microsoft.com/office/drawing/2014/main" id="{3BD2309B-2E98-4A38-B7C4-2215EF5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Simulations-Framework</a:t>
            </a:r>
            <a:endParaRPr lang="de-DE" altLang="de-DE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F49A7912-93D8-409F-B529-5E54433FC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CFC2A-3F50-443B-A011-55C9D983AED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E3D176-6109-4AE4-9E5F-F02C6C73194A}"/>
              </a:ext>
            </a:extLst>
          </p:cNvPr>
          <p:cNvSpPr/>
          <p:nvPr/>
        </p:nvSpPr>
        <p:spPr bwMode="auto">
          <a:xfrm>
            <a:off x="2339752" y="4005064"/>
            <a:ext cx="1031625" cy="1001780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E315802-CF9D-45AB-94D3-2857C34900A7}"/>
              </a:ext>
            </a:extLst>
          </p:cNvPr>
          <p:cNvGrpSpPr/>
          <p:nvPr/>
        </p:nvGrpSpPr>
        <p:grpSpPr>
          <a:xfrm>
            <a:off x="3851920" y="1263889"/>
            <a:ext cx="4968552" cy="4685392"/>
            <a:chOff x="4788024" y="1628800"/>
            <a:chExt cx="3240360" cy="412836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227D8E-975D-4C3A-8A5A-B4FC51F79F43}"/>
                </a:ext>
              </a:extLst>
            </p:cNvPr>
            <p:cNvSpPr txBox="1"/>
            <p:nvPr/>
          </p:nvSpPr>
          <p:spPr>
            <a:xfrm>
              <a:off x="4788024" y="1628800"/>
              <a:ext cx="3240360" cy="27118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rgbClr val="215B9C"/>
                  </a:solidFill>
                  <a:latin typeface="+mn-lt"/>
                </a:rPr>
                <a:t>RealCrawler</a:t>
              </a:r>
              <a:endParaRPr lang="de-DE" b="1" dirty="0">
                <a:solidFill>
                  <a:srgbClr val="215B9C"/>
                </a:solidFill>
                <a:latin typeface="+mn-lt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7AE1116-A13C-46E4-829D-F0ACB1565079}"/>
                </a:ext>
              </a:extLst>
            </p:cNvPr>
            <p:cNvSpPr txBox="1"/>
            <p:nvPr/>
          </p:nvSpPr>
          <p:spPr>
            <a:xfrm>
              <a:off x="4788024" y="1936577"/>
              <a:ext cx="3240360" cy="3820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08000" defTabSz="360000"/>
              <a:endParaRPr lang="de-DE" sz="1400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dir)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tcpMove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(dir, 100, 1);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measureUS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i = 1:4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(i)=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tcpUS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(i, 1);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[x y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theta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getCameraImage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findLED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findLED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[x y]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estimatePosition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theat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estimateRotation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  <a:endParaRPr lang="de-DE" sz="1400" b="1" dirty="0">
                <a:solidFill>
                  <a:srgbClr val="0070C0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089C236-39BF-461C-9A9C-4EDC4CFF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Reale</a:t>
            </a:r>
            <a:r>
              <a:rPr lang="en-US" altLang="de-DE" dirty="0" smtClean="0"/>
              <a:t> Crawler Framework</a:t>
            </a:r>
            <a:endParaRPr lang="en-US" altLang="de-DE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F36E051-F031-4977-99D3-3CEA77FE7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927DADE9-480C-48DD-8983-952FB22F07C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13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95953878"/>
              </p:ext>
            </p:extLst>
          </p:nvPr>
        </p:nvGraphicFramePr>
        <p:xfrm>
          <a:off x="539552" y="3501008"/>
          <a:ext cx="4032448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47940458"/>
              </p:ext>
            </p:extLst>
          </p:nvPr>
        </p:nvGraphicFramePr>
        <p:xfrm>
          <a:off x="539552" y="980728"/>
          <a:ext cx="4032448" cy="2620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下箭头 6"/>
          <p:cNvSpPr/>
          <p:nvPr/>
        </p:nvSpPr>
        <p:spPr bwMode="auto">
          <a:xfrm>
            <a:off x="2051720" y="2006842"/>
            <a:ext cx="1008112" cy="1008112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00742523"/>
              </p:ext>
            </p:extLst>
          </p:nvPr>
        </p:nvGraphicFramePr>
        <p:xfrm>
          <a:off x="539552" y="3176972"/>
          <a:ext cx="4032448" cy="27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778168"/>
            <a:ext cx="1956966" cy="1306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59778"/>
            <a:ext cx="2952328" cy="213351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 bwMode="auto">
          <a:xfrm>
            <a:off x="6300192" y="2510898"/>
            <a:ext cx="936104" cy="1090234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5FD53B4-E52C-47AC-99AD-95EB1B1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Evaluierung</a:t>
            </a:r>
            <a:endParaRPr lang="en-US" altLang="de-DE" dirty="0"/>
          </a:p>
        </p:txBody>
      </p:sp>
      <p:pic>
        <p:nvPicPr>
          <p:cNvPr id="12291" name="内容占位符 4">
            <a:extLst>
              <a:ext uri="{FF2B5EF4-FFF2-40B4-BE49-F238E27FC236}">
                <a16:creationId xmlns:a16="http://schemas.microsoft.com/office/drawing/2014/main" id="{792C7C47-7009-4580-AAEA-7B80CC2F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12776"/>
            <a:ext cx="7388225" cy="4525963"/>
          </a:xfrm>
        </p:spPr>
      </p:pic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378CB1EB-4A3D-4504-BD12-8C899BFC9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10018A5-BC07-4883-AB63-1ADD09477840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14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5FD53B4-E52C-47AC-99AD-95EB1B1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Schwierigkeiten</a:t>
            </a:r>
            <a:endParaRPr lang="en-US" altLang="de-DE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378CB1EB-4A3D-4504-BD12-8C899BFC9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10018A5-BC07-4883-AB63-1ADD09477840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15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E6950-4800-4D90-93DA-0F54BB30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82" y="1628800"/>
            <a:ext cx="518457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Positionsbestimmung</a:t>
            </a:r>
          </a:p>
          <a:p>
            <a:pPr marL="0" indent="0">
              <a:buNone/>
            </a:pPr>
            <a:r>
              <a:rPr lang="de-DE" sz="2000" dirty="0"/>
              <a:t>anhand der Ultraschall-Abstände:</a:t>
            </a:r>
          </a:p>
          <a:p>
            <a:endParaRPr lang="de-DE" sz="2000" dirty="0"/>
          </a:p>
          <a:p>
            <a:r>
              <a:rPr lang="de-DE" sz="2000" dirty="0"/>
              <a:t>Erster Ansatz: </a:t>
            </a:r>
          </a:p>
          <a:p>
            <a:pPr marL="0" indent="0">
              <a:buNone/>
            </a:pPr>
            <a:r>
              <a:rPr lang="de-DE" sz="2000" dirty="0"/>
              <a:t>	Löse Optimierungsproblem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sz="2000" dirty="0"/>
              <a:t>: Uneindeutigkeit </a:t>
            </a:r>
          </a:p>
          <a:p>
            <a:pPr marL="0" indent="0">
              <a:buNone/>
            </a:pPr>
            <a:r>
              <a:rPr lang="de-DE" sz="2000" dirty="0"/>
              <a:t>		    + lokale Minima</a:t>
            </a:r>
          </a:p>
          <a:p>
            <a:pPr marL="0" indent="0">
              <a:buNone/>
            </a:pPr>
            <a:r>
              <a:rPr lang="de-DE" sz="2000" dirty="0"/>
              <a:t>	=&gt; Asymmetrische Karte + Startwert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Progressive Updates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5726F4-0169-40C1-99E0-59450F050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641" y="2858408"/>
            <a:ext cx="3246167" cy="3144724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41631B2-68BC-4ABD-B938-B7D94E49A943}"/>
              </a:ext>
            </a:extLst>
          </p:cNvPr>
          <p:cNvGrpSpPr/>
          <p:nvPr/>
        </p:nvGrpSpPr>
        <p:grpSpPr>
          <a:xfrm>
            <a:off x="5364089" y="1481563"/>
            <a:ext cx="3818334" cy="1015663"/>
            <a:chOff x="5364089" y="1481563"/>
            <a:chExt cx="3818334" cy="1015663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DB18281-43B7-4093-9022-5752EF25975C}"/>
                </a:ext>
              </a:extLst>
            </p:cNvPr>
            <p:cNvSpPr txBox="1"/>
            <p:nvPr/>
          </p:nvSpPr>
          <p:spPr>
            <a:xfrm>
              <a:off x="5364089" y="1481563"/>
              <a:ext cx="381833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de-DE" b="1" dirty="0">
                <a:highlight>
                  <a:srgbClr val="C0C0C0"/>
                </a:highlight>
                <a:latin typeface="Consolas" panose="020B0609020204030204" pitchFamily="49" charset="0"/>
              </a:endParaRPr>
            </a:p>
            <a:p>
              <a:pPr algn="ctr"/>
              <a:r>
                <a:rPr lang="de-DE" b="1" dirty="0" err="1">
                  <a:highlight>
                    <a:srgbClr val="C0C0C0"/>
                  </a:highlight>
                  <a:latin typeface="Consolas" panose="020B0609020204030204" pitchFamily="49" charset="0"/>
                </a:rPr>
                <a:t>USdists</a:t>
              </a:r>
              <a:r>
                <a:rPr lang="de-DE" b="1" dirty="0">
                  <a:latin typeface="Consolas" panose="020B0609020204030204" pitchFamily="49" charset="0"/>
                </a:rPr>
                <a:t>   ?	 </a:t>
              </a:r>
              <a:r>
                <a:rPr lang="de-DE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[x y </a:t>
              </a:r>
              <a:r>
                <a:rPr lang="de-DE" b="1" dirty="0" err="1">
                  <a:highlight>
                    <a:srgbClr val="C0C0C0"/>
                  </a:highlight>
                  <a:latin typeface="Consolas" panose="020B0609020204030204" pitchFamily="49" charset="0"/>
                </a:rPr>
                <a:t>theta</a:t>
              </a:r>
              <a:r>
                <a:rPr lang="de-DE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]</a:t>
              </a:r>
            </a:p>
            <a:p>
              <a:pPr algn="ctr"/>
              <a:endParaRPr lang="de-DE" b="1" dirty="0">
                <a:highlight>
                  <a:srgbClr val="C0C0C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3C08C1E4-1CAA-4E47-8239-466EB8585FE0}"/>
                </a:ext>
              </a:extLst>
            </p:cNvPr>
            <p:cNvSpPr/>
            <p:nvPr/>
          </p:nvSpPr>
          <p:spPr bwMode="auto">
            <a:xfrm>
              <a:off x="6740214" y="1701263"/>
              <a:ext cx="648072" cy="576262"/>
            </a:xfrm>
            <a:prstGeom prst="rightArrow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1494F5-AB0C-414A-A0C7-6B6B8E7A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(1)</a:t>
            </a:r>
          </a:p>
        </p:txBody>
      </p:sp>
      <p:graphicFrame>
        <p:nvGraphicFramePr>
          <p:cNvPr id="98307" name="Group 3">
            <a:extLst>
              <a:ext uri="{FF2B5EF4-FFF2-40B4-BE49-F238E27FC236}">
                <a16:creationId xmlns:a16="http://schemas.microsoft.com/office/drawing/2014/main" id="{E3C294DB-B634-4349-AE93-374020E2918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13910061"/>
              </p:ext>
            </p:extLst>
          </p:nvPr>
        </p:nvGraphicFramePr>
        <p:xfrm>
          <a:off x="431256" y="1556635"/>
          <a:ext cx="7992564" cy="4458592"/>
        </p:xfrm>
        <a:graphic>
          <a:graphicData uri="http://schemas.openxmlformats.org/drawingml/2006/table">
            <a:tbl>
              <a:tblPr/>
              <a:tblGrid>
                <a:gridCol w="540344">
                  <a:extLst>
                    <a:ext uri="{9D8B030D-6E8A-4147-A177-3AD203B41FA5}">
                      <a16:colId xmlns:a16="http://schemas.microsoft.com/office/drawing/2014/main" val="2877879980"/>
                    </a:ext>
                  </a:extLst>
                </a:gridCol>
                <a:gridCol w="22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Präsentationen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Zwischen-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Bericht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3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Einarbeitung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Grundlagen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8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Crawler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67285"/>
                  </a:ext>
                </a:extLst>
              </a:tr>
              <a:tr h="39055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6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Implementierung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Auswahl des 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3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97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Dokumentation / Ausarbeitung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0" name="Text Box 97">
            <a:extLst>
              <a:ext uri="{FF2B5EF4-FFF2-40B4-BE49-F238E27FC236}">
                <a16:creationId xmlns:a16="http://schemas.microsoft.com/office/drawing/2014/main" id="{336C0254-A5E2-4F6C-BB5D-86BF1A5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63600"/>
            <a:ext cx="288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1</a:t>
            </a:r>
          </a:p>
        </p:txBody>
      </p:sp>
      <p:sp>
        <p:nvSpPr>
          <p:cNvPr id="9221" name="Text Box 98">
            <a:extLst>
              <a:ext uri="{FF2B5EF4-FFF2-40B4-BE49-F238E27FC236}">
                <a16:creationId xmlns:a16="http://schemas.microsoft.com/office/drawing/2014/main" id="{2411A5A0-220A-41AE-8609-9D8D6EF0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9271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2</a:t>
            </a:r>
          </a:p>
        </p:txBody>
      </p:sp>
      <p:sp>
        <p:nvSpPr>
          <p:cNvPr id="9222" name="Line 99">
            <a:extLst>
              <a:ext uri="{FF2B5EF4-FFF2-40B4-BE49-F238E27FC236}">
                <a16:creationId xmlns:a16="http://schemas.microsoft.com/office/drawing/2014/main" id="{CD8111AB-7F32-43F0-B7A0-EB85CCA1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9350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3" name="Line 100">
            <a:extLst>
              <a:ext uri="{FF2B5EF4-FFF2-40B4-BE49-F238E27FC236}">
                <a16:creationId xmlns:a16="http://schemas.microsoft.com/office/drawing/2014/main" id="{5778BB9D-46DD-4B4A-B579-C9626471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9604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4" name="Foliennummernplatzhalter 7">
            <a:extLst>
              <a:ext uri="{FF2B5EF4-FFF2-40B4-BE49-F238E27FC236}">
                <a16:creationId xmlns:a16="http://schemas.microsoft.com/office/drawing/2014/main" id="{0BF527B7-F0A4-4F75-93E2-4ADB07A80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0CC23-A495-48A1-823C-8241817D2450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8D5E9F-8BCB-4D6A-A070-D9DB36F22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(2)</a:t>
            </a:r>
          </a:p>
        </p:txBody>
      </p:sp>
      <p:graphicFrame>
        <p:nvGraphicFramePr>
          <p:cNvPr id="99331" name="Group 3">
            <a:extLst>
              <a:ext uri="{FF2B5EF4-FFF2-40B4-BE49-F238E27FC236}">
                <a16:creationId xmlns:a16="http://schemas.microsoft.com/office/drawing/2014/main" id="{82D31EC6-AC18-4EE1-824A-3357FCD0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66974"/>
              </p:ext>
            </p:extLst>
          </p:nvPr>
        </p:nvGraphicFramePr>
        <p:xfrm>
          <a:off x="322958" y="1251107"/>
          <a:ext cx="8640959" cy="2499360"/>
        </p:xfrm>
        <a:graphic>
          <a:graphicData uri="http://schemas.openxmlformats.org/drawingml/2006/table">
            <a:tbl>
              <a:tblPr/>
              <a:tblGrid>
                <a:gridCol w="985303">
                  <a:extLst>
                    <a:ext uri="{9D8B030D-6E8A-4147-A177-3AD203B41FA5}">
                      <a16:colId xmlns:a16="http://schemas.microsoft.com/office/drawing/2014/main" val="2465965751"/>
                    </a:ext>
                  </a:extLst>
                </a:gridCol>
                <a:gridCol w="214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2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Evaluation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Tests +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Endbericht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Abgabe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Szenarien-Entwurf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Durchführung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Schriftliche Ausarbeitung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8" name="Text Box 105">
            <a:extLst>
              <a:ext uri="{FF2B5EF4-FFF2-40B4-BE49-F238E27FC236}">
                <a16:creationId xmlns:a16="http://schemas.microsoft.com/office/drawing/2014/main" id="{32512671-DC18-4D53-8EFC-BC0C92EC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74762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 dirty="0">
                <a:latin typeface="Helvetica" panose="020B0604020202020204" pitchFamily="34" charset="0"/>
              </a:rPr>
              <a:t>Meilenstein 3</a:t>
            </a:r>
          </a:p>
        </p:txBody>
      </p:sp>
      <p:sp>
        <p:nvSpPr>
          <p:cNvPr id="11269" name="Line 106">
            <a:extLst>
              <a:ext uri="{FF2B5EF4-FFF2-40B4-BE49-F238E27FC236}">
                <a16:creationId xmlns:a16="http://schemas.microsoft.com/office/drawing/2014/main" id="{39086375-1344-490F-AE38-53518EE5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112" y="674762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270" name="Foliennummernplatzhalter 5">
            <a:extLst>
              <a:ext uri="{FF2B5EF4-FFF2-40B4-BE49-F238E27FC236}">
                <a16:creationId xmlns:a16="http://schemas.microsoft.com/office/drawing/2014/main" id="{544CBC6C-8DB0-4B37-9BC4-1DACA5EF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FA0500-9AE8-454D-B8B8-F665E1198CF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11271" name="Text Box 105">
            <a:extLst>
              <a:ext uri="{FF2B5EF4-FFF2-40B4-BE49-F238E27FC236}">
                <a16:creationId xmlns:a16="http://schemas.microsoft.com/office/drawing/2014/main" id="{C57A68FB-F939-46B4-BFCC-FBF43FC0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009" y="804937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 dirty="0">
                <a:solidFill>
                  <a:srgbClr val="00B050"/>
                </a:solidFill>
                <a:latin typeface="Helvetica" panose="020B0604020202020204" pitchFamily="34" charset="0"/>
              </a:rPr>
              <a:t>Puffer</a:t>
            </a:r>
          </a:p>
        </p:txBody>
      </p:sp>
      <p:pic>
        <p:nvPicPr>
          <p:cNvPr id="3" name="Grafik 2" descr="Tanne">
            <a:extLst>
              <a:ext uri="{FF2B5EF4-FFF2-40B4-BE49-F238E27FC236}">
                <a16:creationId xmlns:a16="http://schemas.microsoft.com/office/drawing/2014/main" id="{0AC87A3C-EF23-47BD-868D-897E5715DB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804937"/>
            <a:ext cx="446087" cy="446087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1741714" y="4482174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80871" y="3922640"/>
            <a:ext cx="1139038" cy="1139038"/>
            <a:chOff x="1180871" y="1661152"/>
            <a:chExt cx="1139038" cy="1139038"/>
          </a:xfrm>
        </p:grpSpPr>
        <p:grpSp>
          <p:nvGrpSpPr>
            <p:cNvPr id="11" name="组合 10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33"/>
            <p:cNvSpPr txBox="1"/>
            <p:nvPr/>
          </p:nvSpPr>
          <p:spPr>
            <a:xfrm>
              <a:off x="145928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1676" y="5098274"/>
            <a:ext cx="1139038" cy="1139038"/>
            <a:chOff x="2591676" y="2836786"/>
            <a:chExt cx="1139038" cy="1139038"/>
          </a:xfrm>
        </p:grpSpPr>
        <p:grpSp>
          <p:nvGrpSpPr>
            <p:cNvPr id="16" name="组合 15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TextBox 134"/>
            <p:cNvSpPr txBox="1"/>
            <p:nvPr/>
          </p:nvSpPr>
          <p:spPr>
            <a:xfrm>
              <a:off x="287008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2481" y="3922640"/>
            <a:ext cx="1139038" cy="1139038"/>
            <a:chOff x="4002481" y="1661152"/>
            <a:chExt cx="1139038" cy="1139038"/>
          </a:xfrm>
        </p:grpSpPr>
        <p:grpSp>
          <p:nvGrpSpPr>
            <p:cNvPr id="21" name="组合 20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135"/>
            <p:cNvSpPr txBox="1"/>
            <p:nvPr/>
          </p:nvSpPr>
          <p:spPr>
            <a:xfrm>
              <a:off x="428089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13286" y="5098274"/>
            <a:ext cx="1139038" cy="1139038"/>
            <a:chOff x="5413286" y="2836786"/>
            <a:chExt cx="1139038" cy="1139038"/>
          </a:xfrm>
        </p:grpSpPr>
        <p:grpSp>
          <p:nvGrpSpPr>
            <p:cNvPr id="26" name="组合 25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TextBox 136"/>
            <p:cNvSpPr txBox="1"/>
            <p:nvPr/>
          </p:nvSpPr>
          <p:spPr>
            <a:xfrm>
              <a:off x="569169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24091" y="3922640"/>
            <a:ext cx="1139038" cy="1139038"/>
            <a:chOff x="6824091" y="1661152"/>
            <a:chExt cx="1139038" cy="1139038"/>
          </a:xfrm>
        </p:grpSpPr>
        <p:grpSp>
          <p:nvGrpSpPr>
            <p:cNvPr id="31" name="组合 30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141"/>
            <p:cNvSpPr txBox="1"/>
            <p:nvPr/>
          </p:nvSpPr>
          <p:spPr>
            <a:xfrm>
              <a:off x="710250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9529" y="5454191"/>
            <a:ext cx="15376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Integeration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79619" y="4530729"/>
            <a:ext cx="13404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Szenarien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5319" y="5373216"/>
            <a:ext cx="6547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Test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62392" y="4455687"/>
            <a:ext cx="13837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Simulation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70339" y="5359110"/>
            <a:ext cx="169629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</a:pPr>
            <a:r>
              <a:rPr kumimoji="1" lang="de-DE" dirty="0">
                <a:solidFill>
                  <a:schemeClr val="bg2"/>
                </a:solidFill>
                <a:latin typeface="Arial" charset="0"/>
              </a:rPr>
              <a:t>Schriftliche </a:t>
            </a:r>
            <a:endParaRPr kumimoji="1" lang="de-DE" dirty="0" smtClean="0">
              <a:solidFill>
                <a:schemeClr val="bg2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buClr>
                <a:schemeClr val="bg2"/>
              </a:buClr>
            </a:pPr>
            <a:r>
              <a:rPr kumimoji="1" lang="de-DE" dirty="0" smtClean="0">
                <a:solidFill>
                  <a:schemeClr val="bg2"/>
                </a:solidFill>
                <a:latin typeface="Arial" charset="0"/>
              </a:rPr>
              <a:t>Ausarbeitung</a:t>
            </a:r>
            <a:endParaRPr kumimoji="1" lang="de-D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grpSp>
        <p:nvGrpSpPr>
          <p:cNvPr id="5" name="组合 4"/>
          <p:cNvGrpSpPr/>
          <p:nvPr/>
        </p:nvGrpSpPr>
        <p:grpSpPr>
          <a:xfrm>
            <a:off x="3591337" y="2204544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2721695" y="2026332"/>
            <a:ext cx="274777" cy="274777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98898" y="443402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08337" y="182499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5661175" y="2372129"/>
            <a:ext cx="274777" cy="274777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44"/>
          <p:cNvSpPr txBox="1"/>
          <p:nvPr/>
        </p:nvSpPr>
        <p:spPr>
          <a:xfrm>
            <a:off x="3715085" y="2986063"/>
            <a:ext cx="145103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C00000"/>
                </a:solidFill>
                <a:latin typeface="Earth" pitchFamily="34" charset="0"/>
                <a:ea typeface="造字工房俊雅锐宋体验版常规体" pitchFamily="50" charset="-122"/>
              </a:rPr>
              <a:t>DANKE!</a:t>
            </a:r>
            <a:endParaRPr lang="zh-CN" altLang="en-US" sz="1800" dirty="0">
              <a:solidFill>
                <a:srgbClr val="C00000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09418" y="4245716"/>
            <a:ext cx="677676" cy="67767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74170" y="433727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71067" y="46532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258806" y="4559313"/>
            <a:ext cx="137389" cy="13738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02721" y="306738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5996574" y="3447191"/>
            <a:ext cx="401213" cy="40121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38423" y="1937976"/>
            <a:ext cx="137389" cy="13738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7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5679E-6 L 0.45434 0.4966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1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-2.83951E-6 L 1.66667E-6 -0.07222 " pathEditMode="relative" rAng="0" ptsTypes="AA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5" grpId="0" animBg="1"/>
      <p:bldP spid="15" grpId="1" animBg="1"/>
      <p:bldP spid="15" grpId="2" animBg="1"/>
      <p:bldP spid="16" grpId="0"/>
      <p:bldP spid="16" grpId="1"/>
      <p:bldP spid="17" grpId="0" animBg="1"/>
      <p:bldP spid="17" grpId="1" animBg="1"/>
      <p:bldP spid="17" grpId="2" animBg="1"/>
      <p:bldP spid="24" grpId="0" animBg="1"/>
      <p:bldP spid="24" grpId="1" animBg="1"/>
      <p:bldP spid="24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>
            <a:extLst>
              <a:ext uri="{FF2B5EF4-FFF2-40B4-BE49-F238E27FC236}">
                <a16:creationId xmlns:a16="http://schemas.microsoft.com/office/drawing/2014/main" id="{564D3F63-96AA-4965-8D44-B0A8C3A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Kalman Filter</a:t>
            </a:r>
            <a:endParaRPr lang="en-US" altLang="de-DE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9D29CC9-B1F9-4F51-85AF-B505FBB17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B15FB820-EE05-429D-ADC9-CC2FD205097E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2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5125" name="图片 5">
            <a:extLst>
              <a:ext uri="{FF2B5EF4-FFF2-40B4-BE49-F238E27FC236}">
                <a16:creationId xmlns:a16="http://schemas.microsoft.com/office/drawing/2014/main" id="{2E859CD1-B726-4E75-A720-0B7DE4F4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448"/>
            <a:ext cx="5148064" cy="28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6">
            <a:extLst>
              <a:ext uri="{FF2B5EF4-FFF2-40B4-BE49-F238E27FC236}">
                <a16:creationId xmlns:a16="http://schemas.microsoft.com/office/drawing/2014/main" id="{869EB63F-A2FB-405D-A9AC-3BBA7D26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" y="3753254"/>
            <a:ext cx="4560467" cy="254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左箭头 8">
            <a:extLst>
              <a:ext uri="{FF2B5EF4-FFF2-40B4-BE49-F238E27FC236}">
                <a16:creationId xmlns:a16="http://schemas.microsoft.com/office/drawing/2014/main" id="{B9CA3563-F53C-4AE3-9E6B-02952136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64" y="1833438"/>
            <a:ext cx="1080120" cy="792162"/>
          </a:xfrm>
          <a:prstGeom prst="leftArrow">
            <a:avLst>
              <a:gd name="adj1" fmla="val 50000"/>
              <a:gd name="adj2" fmla="val 49978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de-DE"/>
          </a:p>
        </p:txBody>
      </p:sp>
      <p:sp>
        <p:nvSpPr>
          <p:cNvPr id="5128" name="左箭头 9">
            <a:extLst>
              <a:ext uri="{FF2B5EF4-FFF2-40B4-BE49-F238E27FC236}">
                <a16:creationId xmlns:a16="http://schemas.microsoft.com/office/drawing/2014/main" id="{883D3F75-97E1-4ADF-B28A-BFA37184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64" y="4977605"/>
            <a:ext cx="977355" cy="792163"/>
          </a:xfrm>
          <a:prstGeom prst="leftArrow">
            <a:avLst>
              <a:gd name="adj1" fmla="val 50000"/>
              <a:gd name="adj2" fmla="val 50018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2DA761D6-A3F3-44B2-9E43-5CC44F1F8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364096"/>
              </p:ext>
            </p:extLst>
          </p:nvPr>
        </p:nvGraphicFramePr>
        <p:xfrm>
          <a:off x="6084168" y="1179513"/>
          <a:ext cx="2242418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25A47-A12F-417A-8E16-FCC3DDEF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060" y="1374241"/>
            <a:ext cx="2242418" cy="50405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Systemmodell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68C819C2-E52F-44CB-9D92-063489F07A4D}"/>
              </a:ext>
            </a:extLst>
          </p:cNvPr>
          <p:cNvSpPr txBox="1">
            <a:spLocks/>
          </p:cNvSpPr>
          <p:nvPr/>
        </p:nvSpPr>
        <p:spPr bwMode="auto">
          <a:xfrm>
            <a:off x="7601646" y="3169567"/>
            <a:ext cx="224241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>
                <a:solidFill>
                  <a:srgbClr val="FF0000"/>
                </a:solidFill>
              </a:rPr>
              <a:t>Messung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CC09943-9CE4-4D42-BA81-5C3033C3CFBD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 bwMode="auto">
          <a:xfrm rot="5400000" flipH="1">
            <a:off x="4820158" y="3564732"/>
            <a:ext cx="4770437" cy="12700"/>
          </a:xfrm>
          <a:prstGeom prst="bentConnector5">
            <a:avLst>
              <a:gd name="adj1" fmla="val -4792"/>
              <a:gd name="adj2" fmla="val -13663189"/>
              <a:gd name="adj3" fmla="val 104792"/>
            </a:avLst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9DCE186-A203-4676-8898-063B37603E9B}"/>
              </a:ext>
            </a:extLst>
          </p:cNvPr>
          <p:cNvSpPr txBox="1">
            <a:spLocks/>
          </p:cNvSpPr>
          <p:nvPr/>
        </p:nvSpPr>
        <p:spPr bwMode="auto">
          <a:xfrm>
            <a:off x="4283968" y="4298168"/>
            <a:ext cx="224241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 err="1"/>
              <a:t>Messmodell</a:t>
            </a:r>
            <a:endParaRPr lang="de-D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</a:t>
            </a:r>
            <a:r>
              <a:rPr lang="en-US" dirty="0" smtClean="0"/>
              <a:t>(Special </a:t>
            </a:r>
            <a:r>
              <a:rPr lang="en-US" dirty="0"/>
              <a:t>Euclidean </a:t>
            </a:r>
            <a:r>
              <a:rPr lang="en-US" dirty="0" smtClean="0"/>
              <a:t>Group)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5" name="文本框 4"/>
          <p:cNvSpPr txBox="1"/>
          <p:nvPr/>
        </p:nvSpPr>
        <p:spPr>
          <a:xfrm>
            <a:off x="5891944" y="3780698"/>
            <a:ext cx="8402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SE(2)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91944" y="1412776"/>
            <a:ext cx="8402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SE(3)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7544" y="904945"/>
            <a:ext cx="392928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/>
              <a:t>Die Bewegungsgruppe </a:t>
            </a:r>
            <a:endParaRPr lang="de-DE" b="1" dirty="0" smtClean="0"/>
          </a:p>
          <a:p>
            <a:r>
              <a:rPr lang="de-DE" b="1" dirty="0" smtClean="0"/>
              <a:t>(Spezielle Euklidische </a:t>
            </a:r>
            <a:r>
              <a:rPr lang="de-DE" b="1" dirty="0"/>
              <a:t>Gruppe)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30193" y="5104414"/>
                <a:ext cx="4963795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SE(2)={T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SO(2),t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193" y="5104414"/>
                <a:ext cx="4963795" cy="511230"/>
              </a:xfrm>
              <a:prstGeom prst="rect">
                <a:avLst/>
              </a:prstGeom>
              <a:blipFill>
                <a:blip r:embed="rId3"/>
                <a:stretch>
                  <a:fillRect l="-3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18275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825308" y="2629738"/>
                <a:ext cx="5310877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SE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(3)={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cs typeface="Helvetica" panose="020B0604020202020204" pitchFamily="34" charset="0"/>
                  </a:rPr>
                  <a:t>}</a:t>
                </a:r>
                <a:endParaRPr lang="en-US" dirty="0"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08" y="2629738"/>
                <a:ext cx="5310877" cy="511230"/>
              </a:xfrm>
              <a:prstGeom prst="rect">
                <a:avLst/>
              </a:prstGeom>
              <a:blipFill>
                <a:blip r:embed="rId6"/>
                <a:stretch>
                  <a:fillRect r="-195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584968" y="196338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3D Fall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84968" y="437571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2D Fall</a:t>
            </a:r>
            <a:endParaRPr lang="en-US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583316397"/>
              </p:ext>
            </p:extLst>
          </p:nvPr>
        </p:nvGraphicFramePr>
        <p:xfrm>
          <a:off x="-828600" y="3284984"/>
          <a:ext cx="5400600" cy="309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椭圆 15"/>
          <p:cNvSpPr/>
          <p:nvPr/>
        </p:nvSpPr>
        <p:spPr bwMode="auto">
          <a:xfrm>
            <a:off x="1687664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35696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83728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131760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279792" y="6028410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27824" y="6028410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3419872" y="4653136"/>
            <a:ext cx="405436" cy="32859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25308" y="4632034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SE</a:t>
            </a:r>
            <a:endParaRPr 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0" y="1723277"/>
            <a:ext cx="1758588" cy="17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Duale </a:t>
            </a:r>
            <a:r>
              <a:rPr lang="de-DE" dirty="0"/>
              <a:t>Quaternionen </a:t>
            </a:r>
            <a:endParaRPr lang="en-US" altLang="de-DE" dirty="0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4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6150" name="图片 8">
            <a:extLst>
              <a:ext uri="{FF2B5EF4-FFF2-40B4-BE49-F238E27FC236}">
                <a16:creationId xmlns:a16="http://schemas.microsoft.com/office/drawing/2014/main" id="{E98E7668-7B13-48BF-B317-EE41323A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29797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38FA4394-021F-4932-81C9-75C4EEF4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38" y="980728"/>
            <a:ext cx="36812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defTabSz="540000"/>
            <a:r>
              <a:rPr lang="en-US" altLang="de-DE" sz="1600" b="1" dirty="0" err="1"/>
              <a:t>Einfache</a:t>
            </a:r>
            <a:r>
              <a:rPr lang="en-US" altLang="de-DE" sz="1600" b="1" dirty="0"/>
              <a:t> </a:t>
            </a:r>
            <a:r>
              <a:rPr lang="de-DE" altLang="de-DE" sz="1600" b="1" dirty="0"/>
              <a:t>Quaternionen</a:t>
            </a:r>
            <a:r>
              <a:rPr lang="en-US" altLang="de-DE" sz="1600" b="1" dirty="0" smtClean="0"/>
              <a:t>:</a:t>
            </a:r>
          </a:p>
          <a:p>
            <a:pPr defTabSz="540000"/>
            <a:endParaRPr lang="de-DE" altLang="de-DE" sz="1600" b="1" dirty="0"/>
          </a:p>
          <a:p>
            <a:pPr defTabSz="540000"/>
            <a:endParaRPr lang="en-US" altLang="de-DE" sz="1600" b="1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/>
              <a:t>4 </a:t>
            </a:r>
            <a:r>
              <a:rPr lang="en-US" altLang="de-DE" sz="1600" dirty="0" err="1" smtClean="0"/>
              <a:t>Komponenten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Rotationen</a:t>
            </a:r>
            <a:r>
              <a:rPr lang="en-US" altLang="de-DE" sz="1600" dirty="0"/>
              <a:t> </a:t>
            </a:r>
            <a:r>
              <a:rPr lang="en-US" altLang="de-DE" sz="1600" dirty="0" err="1" smtClean="0"/>
              <a:t>einfacher</a:t>
            </a:r>
            <a:r>
              <a:rPr lang="en-US" altLang="de-DE" sz="1600" dirty="0" smtClean="0"/>
              <a:t> </a:t>
            </a:r>
            <a:r>
              <a:rPr lang="en-US" altLang="de-DE" sz="1600" dirty="0" err="1" smtClean="0"/>
              <a:t>darstellen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Anwendung</a:t>
            </a:r>
            <a:r>
              <a:rPr lang="en-US" altLang="de-DE" sz="1600" dirty="0"/>
              <a:t> auf Vector </a:t>
            </a:r>
            <a:r>
              <a:rPr lang="en-US" altLang="de-DE" sz="1600" dirty="0" smtClean="0"/>
              <a:t>v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endParaRPr lang="en-US" altLang="de-DE" sz="1600" dirty="0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0D3BDDA0-5175-46A3-AE28-F00AAB53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953433"/>
            <a:ext cx="34563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defTabSz="540000"/>
            <a:r>
              <a:rPr lang="en-US" altLang="de-DE" sz="1600" b="1" dirty="0"/>
              <a:t>Duale </a:t>
            </a:r>
            <a:r>
              <a:rPr lang="en-US" altLang="de-DE" sz="1600" b="1" dirty="0" err="1"/>
              <a:t>Quaternionen</a:t>
            </a:r>
            <a:r>
              <a:rPr lang="en-US" altLang="de-DE" sz="1600" b="1" dirty="0" smtClean="0"/>
              <a:t>:</a:t>
            </a:r>
          </a:p>
          <a:p>
            <a:pPr defTabSz="540000"/>
            <a:endParaRPr lang="de-DE" altLang="de-DE" sz="1600" b="1" dirty="0"/>
          </a:p>
          <a:p>
            <a:pPr defTabSz="540000"/>
            <a:endParaRPr lang="en-US" altLang="de-DE" sz="1600" b="1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/>
              <a:t>8 </a:t>
            </a:r>
            <a:r>
              <a:rPr lang="en-US" altLang="de-DE" sz="1600" dirty="0" err="1"/>
              <a:t>Komponenten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Rotationen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mit</a:t>
            </a:r>
            <a:r>
              <a:rPr lang="en-US" altLang="de-DE" sz="1600" dirty="0"/>
              <a:t> Translation</a:t>
            </a:r>
          </a:p>
        </p:txBody>
      </p:sp>
      <p:pic>
        <p:nvPicPr>
          <p:cNvPr id="12" name="图片 8">
            <a:extLst>
              <a:ext uri="{FF2B5EF4-FFF2-40B4-BE49-F238E27FC236}">
                <a16:creationId xmlns:a16="http://schemas.microsoft.com/office/drawing/2014/main" id="{AF8428A2-2A96-4EAC-91BB-391365D93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3"/>
          <a:stretch/>
        </p:blipFill>
        <p:spPr bwMode="auto">
          <a:xfrm>
            <a:off x="518824" y="1320943"/>
            <a:ext cx="2979737" cy="40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40F2712-242B-4E02-86C9-6D96AB047522}"/>
              </a:ext>
            </a:extLst>
          </p:cNvPr>
          <p:cNvSpPr/>
          <p:nvPr/>
        </p:nvSpPr>
        <p:spPr>
          <a:xfrm>
            <a:off x="4932040" y="133885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i="1" dirty="0"/>
              <a:t>p</a:t>
            </a:r>
            <a:r>
              <a:rPr lang="de-DE" sz="1800" dirty="0"/>
              <a:t> + </a:t>
            </a:r>
            <a:r>
              <a:rPr lang="el-GR" sz="1800" dirty="0"/>
              <a:t>ε </a:t>
            </a:r>
            <a:r>
              <a:rPr lang="de-DE" sz="1800" i="1" dirty="0"/>
              <a:t>q</a:t>
            </a: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E872981-6155-481C-8067-A9A567F3A913}"/>
                  </a:ext>
                </a:extLst>
              </p:cNvPr>
              <p:cNvSpPr txBox="1"/>
              <p:nvPr/>
            </p:nvSpPr>
            <p:spPr>
              <a:xfrm>
                <a:off x="899592" y="2466629"/>
                <a:ext cx="6013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𝑞𝑣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E872981-6155-481C-8067-A9A567F3A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66629"/>
                <a:ext cx="601383" cy="307777"/>
              </a:xfrm>
              <a:prstGeom prst="rect">
                <a:avLst/>
              </a:prstGeom>
              <a:blipFill>
                <a:blip r:embed="rId5"/>
                <a:stretch>
                  <a:fillRect l="-9184" r="-1020"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FD80B98-163C-4179-A897-6B8D1830D7B9}"/>
              </a:ext>
            </a:extLst>
          </p:cNvPr>
          <p:cNvGrpSpPr/>
          <p:nvPr/>
        </p:nvGrpSpPr>
        <p:grpSpPr>
          <a:xfrm>
            <a:off x="4833514" y="4558567"/>
            <a:ext cx="3090863" cy="479464"/>
            <a:chOff x="4833514" y="4558567"/>
            <a:chExt cx="3090863" cy="479464"/>
          </a:xfrm>
        </p:grpSpPr>
        <p:pic>
          <p:nvPicPr>
            <p:cNvPr id="6151" name="图片 9">
              <a:extLst>
                <a:ext uri="{FF2B5EF4-FFF2-40B4-BE49-F238E27FC236}">
                  <a16:creationId xmlns:a16="http://schemas.microsoft.com/office/drawing/2014/main" id="{20BCD0A5-7C44-49C7-924C-A0E1B2CD3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53"/>
            <a:stretch/>
          </p:blipFill>
          <p:spPr bwMode="auto">
            <a:xfrm>
              <a:off x="4833514" y="4561780"/>
              <a:ext cx="3090863" cy="47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44E55C7-C3A8-42BF-9A73-956D512B996A}"/>
                </a:ext>
              </a:extLst>
            </p:cNvPr>
            <p:cNvSpPr txBox="1"/>
            <p:nvPr/>
          </p:nvSpPr>
          <p:spPr>
            <a:xfrm>
              <a:off x="4860032" y="4558567"/>
              <a:ext cx="1368152" cy="45460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1ACF87B-8597-424E-BD2C-15617D530B8B}"/>
                </a:ext>
              </a:extLst>
            </p:cNvPr>
            <p:cNvSpPr txBox="1"/>
            <p:nvPr/>
          </p:nvSpPr>
          <p:spPr>
            <a:xfrm>
              <a:off x="6327601" y="4558567"/>
              <a:ext cx="1596776" cy="45460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pic>
        <p:nvPicPr>
          <p:cNvPr id="17" name="图片 9">
            <a:extLst>
              <a:ext uri="{FF2B5EF4-FFF2-40B4-BE49-F238E27FC236}">
                <a16:creationId xmlns:a16="http://schemas.microsoft.com/office/drawing/2014/main" id="{A7B1244F-6B06-4088-AC93-89DC6B07AC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1"/>
          <a:stretch/>
        </p:blipFill>
        <p:spPr bwMode="auto">
          <a:xfrm>
            <a:off x="4703812" y="5168399"/>
            <a:ext cx="3090863" cy="103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8025"/>
            <a:ext cx="3234485" cy="2713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71350"/>
            <a:ext cx="4387218" cy="657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770" y="3406509"/>
            <a:ext cx="278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Hier ist theta gleich 120Grad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50784" y="2400975"/>
            <a:ext cx="4036554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/>
              <a:t>Für SE(3) Fall bzw. 3D ist die vollständige </a:t>
            </a:r>
          </a:p>
          <a:p>
            <a:r>
              <a:rPr lang="de-DE" sz="1600" dirty="0" smtClean="0"/>
              <a:t>Formel zu verwenden:</a:t>
            </a:r>
            <a:endParaRPr 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860032" y="3708321"/>
            <a:ext cx="4027306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smtClean="0"/>
              <a:t>Für SE(2) Fall bzw. 2D brauchen wir nur </a:t>
            </a:r>
          </a:p>
          <a:p>
            <a:r>
              <a:rPr lang="de-DE" sz="1600" dirty="0" smtClean="0"/>
              <a:t>4 Value:</a:t>
            </a:r>
            <a:endParaRPr lang="en-US" sz="1600" dirty="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566730" y="908720"/>
            <a:ext cx="0" cy="5472608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18454"/>
            <a:ext cx="2053705" cy="695430"/>
          </a:xfrm>
          <a:prstGeom prst="rect">
            <a:avLst/>
          </a:prstGeom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676194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5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4" name="文本框 3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8" name="手杖形箭头 7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26509"/>
            <a:ext cx="2825296" cy="2019761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6948264" y="5589240"/>
            <a:ext cx="648072" cy="28803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33588" y="55332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6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8799BE-1AA9-49BD-A3C6-B4A68607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00" t="15001" r="30712" b="29915"/>
          <a:stretch/>
        </p:blipFill>
        <p:spPr>
          <a:xfrm>
            <a:off x="3968354" y="3217542"/>
            <a:ext cx="3988022" cy="3235794"/>
          </a:xfrm>
          <a:prstGeom prst="rect">
            <a:avLst/>
          </a:prstGeom>
        </p:spPr>
      </p:pic>
      <p:graphicFrame>
        <p:nvGraphicFramePr>
          <p:cNvPr id="6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122259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手杖形箭头 6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11" name="文本框 10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12" name="文本框 11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2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7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078515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手杖形箭头 10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13" name="文本框 12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14" name="文本框 13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79912" y="3645024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1.Eine </a:t>
            </a:r>
            <a:r>
              <a:rPr lang="de-DE" sz="1800" dirty="0"/>
              <a:t>deterministische Stichprobe der Verteilung </a:t>
            </a:r>
            <a:r>
              <a:rPr lang="de-DE" sz="1800" dirty="0" smtClean="0"/>
              <a:t>durch den Systemzustand </a:t>
            </a:r>
            <a:r>
              <a:rPr lang="de-DE" sz="1800" dirty="0"/>
              <a:t>führen</a:t>
            </a:r>
            <a:r>
              <a:rPr lang="de-DE" sz="1800" dirty="0" smtClean="0"/>
              <a:t>.</a:t>
            </a:r>
          </a:p>
          <a:p>
            <a:r>
              <a:rPr lang="de-DE" sz="1800" dirty="0" smtClean="0"/>
              <a:t> </a:t>
            </a:r>
          </a:p>
          <a:p>
            <a:r>
              <a:rPr lang="de-DE" sz="1800" dirty="0" smtClean="0"/>
              <a:t>2.Diese </a:t>
            </a:r>
            <a:r>
              <a:rPr lang="de-DE" sz="1800" dirty="0"/>
              <a:t>Proben </a:t>
            </a:r>
            <a:r>
              <a:rPr lang="de-DE" sz="1800" dirty="0" smtClean="0"/>
              <a:t>durch </a:t>
            </a:r>
            <a:r>
              <a:rPr lang="de-DE" sz="1800" dirty="0"/>
              <a:t>das Systemmodell </a:t>
            </a:r>
            <a:r>
              <a:rPr lang="de-DE" sz="1800" dirty="0" smtClean="0"/>
              <a:t>    a(xt) berechnern. </a:t>
            </a:r>
          </a:p>
          <a:p>
            <a:endParaRPr lang="de-DE" sz="1800" dirty="0" smtClean="0"/>
          </a:p>
          <a:p>
            <a:r>
              <a:rPr lang="de-DE" sz="1800" dirty="0" smtClean="0"/>
              <a:t>3.Parametermatrix Cp(t+1) herleiten.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1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8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F37EED-0528-4268-AEF9-C8AFFA1FDE99}"/>
              </a:ext>
            </a:extLst>
          </p:cNvPr>
          <p:cNvSpPr txBox="1"/>
          <p:nvPr/>
        </p:nvSpPr>
        <p:spPr>
          <a:xfrm>
            <a:off x="4120084" y="5263083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Fusionierung mit </a:t>
            </a:r>
            <a:r>
              <a:rPr lang="de-DE" dirty="0" smtClean="0"/>
              <a:t>Messdaten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Kovarianz Matrix für nächste Schritte bekommen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7FF6A02-07BB-48CE-B47B-4F80C32C865F}"/>
              </a:ext>
            </a:extLst>
          </p:cNvPr>
          <p:cNvSpPr/>
          <p:nvPr/>
        </p:nvSpPr>
        <p:spPr bwMode="auto">
          <a:xfrm>
            <a:off x="4211960" y="3011027"/>
            <a:ext cx="180020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</a:rPr>
              <a:t>Messung</a:t>
            </a: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6F811D8F-CEDF-4131-8A5A-95B794CBB49B}"/>
              </a:ext>
            </a:extLst>
          </p:cNvPr>
          <p:cNvSpPr/>
          <p:nvPr/>
        </p:nvSpPr>
        <p:spPr bwMode="auto">
          <a:xfrm rot="10800000">
            <a:off x="3673961" y="3645024"/>
            <a:ext cx="1584176" cy="1008112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8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433512"/>
              </p:ext>
            </p:extLst>
          </p:nvPr>
        </p:nvGraphicFramePr>
        <p:xfrm>
          <a:off x="39553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手杖形箭头 3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5686B6C-096B-4C5F-971E-F9FB674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Einmalige Ergebnis der SE2Filter </a:t>
            </a:r>
            <a:endParaRPr lang="en-US" altLang="de-DE" dirty="0"/>
          </a:p>
        </p:txBody>
      </p:sp>
      <p:pic>
        <p:nvPicPr>
          <p:cNvPr id="10243" name="内容占位符 4">
            <a:extLst>
              <a:ext uri="{FF2B5EF4-FFF2-40B4-BE49-F238E27FC236}">
                <a16:creationId xmlns:a16="http://schemas.microsoft.com/office/drawing/2014/main" id="{355F2C3C-C8DD-4FBB-A0B5-3836E4383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341438"/>
            <a:ext cx="4017963" cy="3119437"/>
          </a:xfrm>
        </p:spPr>
      </p:pic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7C79AD2F-BCAA-441F-A2CB-8C6FD670D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1E0F53E5-B07E-4869-BFC2-DAD8DD0DD5FF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9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10245" name="图片 5">
            <a:extLst>
              <a:ext uri="{FF2B5EF4-FFF2-40B4-BE49-F238E27FC236}">
                <a16:creationId xmlns:a16="http://schemas.microsoft.com/office/drawing/2014/main" id="{A4805706-18C1-45A4-A685-7E5DD47BE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1341438"/>
            <a:ext cx="4087812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6">
            <a:extLst>
              <a:ext uri="{FF2B5EF4-FFF2-40B4-BE49-F238E27FC236}">
                <a16:creationId xmlns:a16="http://schemas.microsoft.com/office/drawing/2014/main" id="{2A93D382-70DE-4917-9D10-95DA4D92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72" y="5037138"/>
            <a:ext cx="4174541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e-DE" altLang="de-DE" dirty="0" smtClean="0"/>
              <a:t>Orientierung und Position schätzen</a:t>
            </a:r>
          </a:p>
          <a:p>
            <a:endParaRPr lang="en-US" altLang="de-DE" dirty="0"/>
          </a:p>
        </p:txBody>
      </p:sp>
      <p:sp>
        <p:nvSpPr>
          <p:cNvPr id="10247" name="文本框 7">
            <a:extLst>
              <a:ext uri="{FF2B5EF4-FFF2-40B4-BE49-F238E27FC236}">
                <a16:creationId xmlns:a16="http://schemas.microsoft.com/office/drawing/2014/main" id="{9CBA1DDC-14EF-406B-9B5B-639ADC65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5037138"/>
            <a:ext cx="3626442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de-DE" dirty="0" err="1" smtClean="0"/>
              <a:t>Wahrscheinlichkeitsverteilung</a:t>
            </a:r>
            <a:r>
              <a:rPr lang="en-US" altLang="de-DE" dirty="0" smtClean="0"/>
              <a:t> </a:t>
            </a:r>
          </a:p>
          <a:p>
            <a:pPr algn="ctr"/>
            <a:r>
              <a:rPr lang="de-DE" altLang="de-DE" dirty="0" smtClean="0"/>
              <a:t>für Position</a:t>
            </a:r>
            <a:endParaRPr lang="en-US" alt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as">
  <a:themeElements>
    <a:clrScheme name="ISAS 5">
      <a:dk1>
        <a:srgbClr val="000000"/>
      </a:dk1>
      <a:lt1>
        <a:srgbClr val="FFFFFF"/>
      </a:lt1>
      <a:dk2>
        <a:srgbClr val="666699"/>
      </a:dk2>
      <a:lt2>
        <a:srgbClr val="010000"/>
      </a:lt2>
      <a:accent1>
        <a:srgbClr val="9A9ABC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CADA"/>
      </a:accent5>
      <a:accent6>
        <a:srgbClr val="E70000"/>
      </a:accent6>
      <a:hlink>
        <a:srgbClr val="009900"/>
      </a:hlink>
      <a:folHlink>
        <a:srgbClr val="0000B4"/>
      </a:folHlink>
    </a:clrScheme>
    <a:fontScheme name="ISA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ISA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4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5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009900"/>
        </a:hlink>
        <a:folHlink>
          <a:srgbClr val="0000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Isas</Template>
  <TotalTime>1584</TotalTime>
  <Words>358</Words>
  <Application>Microsoft Office PowerPoint</Application>
  <PresentationFormat>全屏显示(4:3)</PresentationFormat>
  <Paragraphs>214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Consolas</vt:lpstr>
      <vt:lpstr>Earth</vt:lpstr>
      <vt:lpstr>Helvetica</vt:lpstr>
      <vt:lpstr>Tahoma</vt:lpstr>
      <vt:lpstr>Watford DB</vt:lpstr>
      <vt:lpstr>Wingdings</vt:lpstr>
      <vt:lpstr>造字工房俊雅锐宋体验版常规体</vt:lpstr>
      <vt:lpstr>造字工房劲黑（非商用）常规体</vt:lpstr>
      <vt:lpstr>Isas</vt:lpstr>
      <vt:lpstr>MathType 6.0 Equation</vt:lpstr>
      <vt:lpstr>Roboterlokalisierung in 2D  mittels SE(2) Filterung</vt:lpstr>
      <vt:lpstr>Kalman Filter</vt:lpstr>
      <vt:lpstr>SE(Special Euclidean Group)</vt:lpstr>
      <vt:lpstr>Duale Quaternionen </vt:lpstr>
      <vt:lpstr>SE2-Filter</vt:lpstr>
      <vt:lpstr>SE2-Filter</vt:lpstr>
      <vt:lpstr>SE2-Filter</vt:lpstr>
      <vt:lpstr>SE2-Filter</vt:lpstr>
      <vt:lpstr>Einmalige Ergebnis der SE2Filter </vt:lpstr>
      <vt:lpstr>Vergleich SE2 und Kalman von vorheriger Versuch</vt:lpstr>
      <vt:lpstr>Simulations-Framework</vt:lpstr>
      <vt:lpstr>Simulations-Framework</vt:lpstr>
      <vt:lpstr>Reale Crawler Framework</vt:lpstr>
      <vt:lpstr>Evaluierung</vt:lpstr>
      <vt:lpstr>Schwierigkeiten</vt:lpstr>
      <vt:lpstr>Projektplan (1)</vt:lpstr>
      <vt:lpstr>Projektplan (2)</vt:lpstr>
      <vt:lpstr>PowerPoint 演示文稿</vt:lpstr>
    </vt:vector>
  </TitlesOfParts>
  <Company>ISAS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Uni KA</dc:creator>
  <cp:lastModifiedBy>ALIENWARE</cp:lastModifiedBy>
  <cp:revision>77</cp:revision>
  <dcterms:created xsi:type="dcterms:W3CDTF">2007-10-15T10:46:39Z</dcterms:created>
  <dcterms:modified xsi:type="dcterms:W3CDTF">2017-12-05T20:18:19Z</dcterms:modified>
</cp:coreProperties>
</file>