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89" r:id="rId3"/>
    <p:sldId id="285" r:id="rId4"/>
    <p:sldId id="288" r:id="rId5"/>
    <p:sldId id="281" r:id="rId6"/>
    <p:sldId id="282" r:id="rId7"/>
    <p:sldId id="286" r:id="rId8"/>
    <p:sldId id="290" r:id="rId9"/>
    <p:sldId id="284" r:id="rId10"/>
    <p:sldId id="291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2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76" d="100"/>
          <a:sy n="76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FA477-EE58-417A-84E7-C81677BC97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3B149EC9-8D1F-41AE-ABEC-BE37ECC4CE90}">
          <dgm:prSet phldrT="[文本]"/>
          <dgm:spPr/>
          <dgm:t>
            <a:bodyPr anchor="t"/>
            <a:lstStyle/>
            <a:p>
              <a:r>
                <a:rPr lang="en-US" altLang="zh-CN" b="1"/>
                <a:t>Eingabe</a:t>
              </a:r>
              <a:r>
                <a:rPr lang="zh-CN" altLang="en-US"/>
                <a:t>：</a:t>
              </a:r>
              <a:endParaRPr lang="de-DE" altLang="zh-CN" dirty="0"/>
            </a:p>
            <a:p>
              <a:endParaRPr lang="en-US" altLang="zh-CN" dirty="0"/>
            </a:p>
            <a:p>
              <a:r>
                <a:rPr lang="en-US" altLang="zh-CN" dirty="0"/>
                <a:t>Duale </a:t>
              </a:r>
              <a:r>
                <a:rPr lang="en-US" altLang="zh-CN" dirty="0" err="1"/>
                <a:t>Quaternionen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 err="1"/>
                <a:t>w</a:t>
              </a:r>
              <a:r>
                <a:rPr lang="en-US" altLang="zh-CN" baseline="-25000" dirty="0" err="1"/>
                <a:t>dq</a:t>
              </a:r>
              <a:r>
                <a:rPr lang="en-US" altLang="zh-CN" dirty="0"/>
                <a:t> 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←</m:t>
                  </m:r>
                </m:oMath>
              </a14:m>
              <a:r>
                <a:rPr lang="en-US" altLang="zh-CN" dirty="0"/>
                <a:t> 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US" altLang="zh-CN" dirty="0"/>
                <a:t>w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; w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; w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; w</a:t>
              </a:r>
              <a:r>
                <a:rPr lang="en-US" altLang="zh-CN" baseline="-25000" dirty="0"/>
                <a:t>4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r>
                <a:rPr lang="en-US" altLang="zh-CN" baseline="30000" dirty="0"/>
                <a:t>T</a:t>
              </a:r>
              <a:endParaRPr lang="zh-CN" altLang="en-US" baseline="30000" dirty="0"/>
            </a:p>
          </dgm:t>
        </dgm:pt>
      </mc:Choice>
      <mc:Fallback xmlns="">
        <dgm:pt modelId="{3B149EC9-8D1F-41AE-ABEC-BE37ECC4CE90}">
          <dgm:prSet phldrT="[文本]"/>
          <dgm:spPr/>
          <dgm:t>
            <a:bodyPr anchor="t"/>
            <a:lstStyle/>
            <a:p>
              <a:r>
                <a:rPr lang="en-US" altLang="zh-CN" b="1"/>
                <a:t>Eingabe</a:t>
              </a:r>
              <a:r>
                <a:rPr lang="zh-CN" altLang="en-US"/>
                <a:t>：</a:t>
              </a:r>
              <a:endParaRPr lang="de-DE" altLang="zh-CN" dirty="0"/>
            </a:p>
            <a:p>
              <a:endParaRPr lang="en-US" altLang="zh-CN" dirty="0"/>
            </a:p>
            <a:p>
              <a:r>
                <a:rPr lang="en-US" altLang="zh-CN" dirty="0"/>
                <a:t>Duale </a:t>
              </a:r>
              <a:r>
                <a:rPr lang="en-US" altLang="zh-CN" dirty="0" err="1"/>
                <a:t>Quaternionen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 err="1"/>
                <a:t>w</a:t>
              </a:r>
              <a:r>
                <a:rPr lang="en-US" altLang="zh-CN" baseline="-25000" dirty="0" err="1"/>
                <a:t>dq</a:t>
              </a:r>
              <a:r>
                <a:rPr lang="en-US" altLang="zh-CN" dirty="0"/>
                <a:t> 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</a:t>
              </a:r>
              <a:r>
                <a:rPr lang="en-US" altLang="zh-CN" dirty="0"/>
                <a:t> 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US" altLang="zh-CN" dirty="0"/>
                <a:t>w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; w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; w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; w</a:t>
              </a:r>
              <a:r>
                <a:rPr lang="en-US" altLang="zh-CN" baseline="-25000" dirty="0"/>
                <a:t>4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US" altLang="zh-CN" baseline="30000" dirty="0"/>
                <a:t>T</a:t>
              </a:r>
              <a:endParaRPr lang="zh-CN" altLang="en-US" baseline="30000" dirty="0"/>
            </a:p>
          </dgm:t>
        </dgm:pt>
      </mc:Fallback>
    </mc:AlternateContent>
    <dgm:pt modelId="{148F0AB0-A8EC-459D-9237-9D91BAC27098}" type="parTrans" cxnId="{788A8C59-3D6D-4220-A06B-534F3D93AF0C}">
      <dgm:prSet/>
      <dgm:spPr/>
      <dgm:t>
        <a:bodyPr/>
        <a:lstStyle/>
        <a:p>
          <a:endParaRPr lang="zh-CN" altLang="en-US"/>
        </a:p>
      </dgm:t>
    </dgm:pt>
    <dgm:pt modelId="{BFBDE788-D816-4BD1-A4D0-BA41A02C1F04}" type="sibTrans" cxnId="{788A8C59-3D6D-4220-A06B-534F3D93AF0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77BE47-8166-45AA-89BE-18A1EC19A138}">
          <dgm:prSet phldrT="[文本]"/>
          <dgm:spPr/>
          <dgm:t>
            <a:bodyPr anchor="t"/>
            <a:lstStyle/>
            <a:p>
              <a:r>
                <a:rPr lang="en-US" altLang="zh-CN" b="1" dirty="0" err="1"/>
                <a:t>Rotationswinkel</a:t>
              </a:r>
              <a:r>
                <a:rPr lang="zh-CN" altLang="en-US" dirty="0"/>
                <a:t>：</a:t>
              </a:r>
              <a:endParaRPr lang="de-DE" altLang="zh-CN" dirty="0"/>
            </a:p>
            <a:p>
              <a:endParaRPr lang="de-DE" altLang="zh-CN" i="1" dirty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CN" altLang="de-DE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←2⋅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𝑎𝑡𝑎𝑛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  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9F77BE47-8166-45AA-89BE-18A1EC19A138}">
          <dgm:prSet phldrT="[文本]"/>
          <dgm:spPr/>
          <dgm:t>
            <a:bodyPr anchor="t"/>
            <a:lstStyle/>
            <a:p>
              <a:r>
                <a:rPr lang="en-US" altLang="zh-CN" b="1" dirty="0" err="1"/>
                <a:t>Rotationswinkel</a:t>
              </a:r>
              <a:r>
                <a:rPr lang="zh-CN" altLang="en-US" dirty="0"/>
                <a:t>：</a:t>
              </a:r>
              <a:endParaRPr lang="de-DE" altLang="zh-CN" dirty="0"/>
            </a:p>
            <a:p>
              <a:endParaRPr lang="de-DE" altLang="zh-CN" i="1" dirty="0">
                <a:latin typeface="Cambria Math" panose="02040503050406030204" pitchFamily="18" charset="0"/>
              </a:endParaRPr>
            </a:p>
            <a:p>
              <a:r>
                <a:rPr lang="zh-CN" altLang="de-DE" b="1" i="0">
                  <a:latin typeface="Cambria Math" panose="02040503050406030204" pitchFamily="18" charset="0"/>
                </a:rPr>
                <a:t>𝝋</a:t>
              </a:r>
              <a:r>
                <a:rPr lang="de-DE" altLang="zh-CN" b="0" i="0">
                  <a:latin typeface="Cambria Math" panose="02040503050406030204" pitchFamily="18" charset="0"/>
                </a:rPr>
                <a:t> 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←2⋅𝑎𝑡𝑎𝑛2(𝑤2, 𝑤1)  </a:t>
              </a:r>
              <a:endParaRPr lang="zh-CN" altLang="en-US" dirty="0"/>
            </a:p>
          </dgm:t>
        </dgm:pt>
      </mc:Fallback>
    </mc:AlternateContent>
    <dgm:pt modelId="{1A0279D3-7F63-4D35-8F8B-6277206AEE50}" type="parTrans" cxnId="{ACABC8B0-7033-473F-9A73-9588A5145F97}">
      <dgm:prSet/>
      <dgm:spPr/>
      <dgm:t>
        <a:bodyPr/>
        <a:lstStyle/>
        <a:p>
          <a:endParaRPr lang="zh-CN" altLang="en-US"/>
        </a:p>
      </dgm:t>
    </dgm:pt>
    <dgm:pt modelId="{CCFA95F8-10BF-4DC2-822A-C787E4184D97}" type="sibTrans" cxnId="{ACABC8B0-7033-473F-9A73-9588A5145F9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0383E5-A671-4B75-96D2-225D5D2319EB}">
          <dgm:prSet phldrT="[文本]"/>
          <dgm:spPr/>
          <dgm:t>
            <a:bodyPr anchor="t"/>
            <a:lstStyle/>
            <a:p>
              <a:pPr algn="ctr"/>
              <a:r>
                <a:rPr lang="en-US" altLang="zh-CN" b="1" dirty="0"/>
                <a:t>Translation</a:t>
              </a:r>
              <a:r>
                <a:rPr lang="en-US" altLang="zh-CN" dirty="0"/>
                <a:t> :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b="1" dirty="0"/>
                <a:t>x</a:t>
              </a:r>
              <a:r>
                <a:rPr lang="en-US" altLang="zh-CN" dirty="0"/>
                <a:t> 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← </m:t>
                  </m:r>
                </m:oMath>
              </a14:m>
              <a:r>
                <a:rPr lang="pl-PL" altLang="zh-CN" dirty="0"/>
                <a:t>2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⋅(</m:t>
                  </m:r>
                </m:oMath>
              </a14:m>
              <a:r>
                <a:rPr lang="pl-PL" altLang="zh-CN" dirty="0"/>
                <a:t>w</a:t>
              </a:r>
              <a:r>
                <a:rPr lang="pl-PL" altLang="zh-CN" baseline="-25000" dirty="0"/>
                <a:t>1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3</a:t>
              </a:r>
              <a:r>
                <a:rPr lang="pl-PL" altLang="zh-CN" dirty="0"/>
                <a:t> </a:t>
              </a:r>
              <a:r>
                <a:rPr lang="en-US" altLang="zh-CN" dirty="0"/>
                <a:t>-</a:t>
              </a:r>
              <a:r>
                <a:rPr lang="pl-PL" altLang="zh-CN" dirty="0"/>
                <a:t> w</a:t>
              </a:r>
              <a:r>
                <a:rPr lang="pl-PL" altLang="zh-CN" baseline="-25000" dirty="0"/>
                <a:t>2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4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de-DE" altLang="zh-CN" dirty="0"/>
            </a:p>
            <a:p>
              <a:pPr algn="ctr"/>
              <a:r>
                <a:rPr lang="en-US" altLang="zh-CN" dirty="0"/>
                <a:t> </a:t>
              </a:r>
              <a:r>
                <a:rPr lang="en-US" altLang="zh-CN" b="1" dirty="0"/>
                <a:t>y</a:t>
              </a:r>
              <a:r>
                <a:rPr lang="en-US" altLang="zh-CN" dirty="0"/>
                <a:t> 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←</m:t>
                  </m:r>
                </m:oMath>
              </a14:m>
              <a:r>
                <a:rPr lang="pl-PL" altLang="zh-CN" dirty="0"/>
                <a:t>2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⋅(</m:t>
                  </m:r>
                </m:oMath>
              </a14:m>
              <a:r>
                <a:rPr lang="pl-PL" altLang="zh-CN" dirty="0"/>
                <a:t>w</a:t>
              </a:r>
              <a:r>
                <a:rPr lang="pl-PL" altLang="zh-CN" baseline="-25000" dirty="0"/>
                <a:t>2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3</a:t>
              </a:r>
              <a:r>
                <a:rPr lang="pl-PL" altLang="zh-CN" dirty="0"/>
                <a:t> + w</a:t>
              </a:r>
              <a:r>
                <a:rPr lang="pl-PL" altLang="zh-CN" baseline="-25000" dirty="0"/>
                <a:t>1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4</a:t>
              </a:r>
              <a14:m>
                <m:oMath xmlns:m="http://schemas.openxmlformats.org/officeDocument/2006/math">
                  <m:r>
                    <a:rPr lang="de-DE" altLang="zh-C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530383E5-A671-4B75-96D2-225D5D2319EB}">
          <dgm:prSet phldrT="[文本]"/>
          <dgm:spPr/>
          <dgm:t>
            <a:bodyPr anchor="t"/>
            <a:lstStyle/>
            <a:p>
              <a:pPr algn="ctr"/>
              <a:r>
                <a:rPr lang="en-US" altLang="zh-CN" b="1" dirty="0"/>
                <a:t>Translation</a:t>
              </a:r>
              <a:r>
                <a:rPr lang="en-US" altLang="zh-CN" dirty="0"/>
                <a:t> :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b="1" dirty="0"/>
                <a:t>x</a:t>
              </a:r>
              <a:r>
                <a:rPr lang="en-US" altLang="zh-CN" dirty="0"/>
                <a:t> 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 </a:t>
              </a:r>
              <a:r>
                <a:rPr lang="pl-PL" altLang="zh-CN" dirty="0"/>
                <a:t>2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⋅(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1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3</a:t>
              </a:r>
              <a:r>
                <a:rPr lang="pl-PL" altLang="zh-CN" dirty="0"/>
                <a:t> </a:t>
              </a:r>
              <a:r>
                <a:rPr lang="en-US" altLang="zh-CN" dirty="0"/>
                <a:t>-</a:t>
              </a:r>
              <a:r>
                <a:rPr lang="pl-PL" altLang="zh-CN" dirty="0"/>
                <a:t> w</a:t>
              </a:r>
              <a:r>
                <a:rPr lang="pl-PL" altLang="zh-CN" baseline="-25000" dirty="0"/>
                <a:t>2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4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de-DE" altLang="zh-CN" dirty="0"/>
            </a:p>
            <a:p>
              <a:pPr algn="ctr"/>
              <a:r>
                <a:rPr lang="en-US" altLang="zh-CN" dirty="0"/>
                <a:t> </a:t>
              </a:r>
              <a:r>
                <a:rPr lang="en-US" altLang="zh-CN" b="1" dirty="0"/>
                <a:t>y</a:t>
              </a:r>
              <a:r>
                <a:rPr lang="en-US" altLang="zh-CN" dirty="0"/>
                <a:t> 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←</a:t>
              </a:r>
              <a:r>
                <a:rPr lang="pl-PL" altLang="zh-CN" dirty="0"/>
                <a:t>2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⋅(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2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3</a:t>
              </a:r>
              <a:r>
                <a:rPr lang="pl-PL" altLang="zh-CN" dirty="0"/>
                <a:t> + w</a:t>
              </a:r>
              <a:r>
                <a:rPr lang="pl-PL" altLang="zh-CN" baseline="-25000" dirty="0"/>
                <a:t>1</a:t>
              </a:r>
              <a:r>
                <a:rPr lang="pl-PL" altLang="zh-CN" dirty="0"/>
                <a:t>w</a:t>
              </a:r>
              <a:r>
                <a:rPr lang="pl-PL" altLang="zh-CN" baseline="-25000" dirty="0"/>
                <a:t>4</a:t>
              </a:r>
              <a:r>
                <a:rPr lang="de-DE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zh-CN" altLang="en-US" dirty="0"/>
            </a:p>
          </dgm:t>
        </dgm:pt>
      </mc:Fallback>
    </mc:AlternateContent>
    <dgm:pt modelId="{A0C4990A-FDE0-4653-B182-A04FAEB9621C}" type="parTrans" cxnId="{CCAFB50C-9B2E-4C35-9904-BA49BD8D0F5A}">
      <dgm:prSet/>
      <dgm:spPr/>
      <dgm:t>
        <a:bodyPr/>
        <a:lstStyle/>
        <a:p>
          <a:endParaRPr lang="zh-CN" altLang="en-US"/>
        </a:p>
      </dgm:t>
    </dgm:pt>
    <dgm:pt modelId="{1AE36E82-DC78-4BFD-81E5-FC3AACEC9769}" type="sibTrans" cxnId="{CCAFB50C-9B2E-4C35-9904-BA49BD8D0F5A}">
      <dgm:prSet/>
      <dgm:spPr/>
      <dgm:t>
        <a:bodyPr/>
        <a:lstStyle/>
        <a:p>
          <a:endParaRPr lang="zh-CN" altLang="en-US"/>
        </a:p>
      </dgm:t>
    </dgm:pt>
    <dgm:pt modelId="{1BAF1385-BF6A-4EE7-9995-633DDFB6D6ED}" type="pres">
      <dgm:prSet presAssocID="{D15FA477-EE58-417A-84E7-C81677BC9761}" presName="CompostProcess" presStyleCnt="0">
        <dgm:presLayoutVars>
          <dgm:dir/>
          <dgm:resizeHandles val="exact"/>
        </dgm:presLayoutVars>
      </dgm:prSet>
      <dgm:spPr/>
    </dgm:pt>
    <dgm:pt modelId="{D3BA2900-97B0-484E-80C4-A302FA8B5A9F}" type="pres">
      <dgm:prSet presAssocID="{D15FA477-EE58-417A-84E7-C81677BC9761}" presName="arrow" presStyleLbl="bgShp" presStyleIdx="0" presStyleCnt="1" custLinFactNeighborX="5064"/>
      <dgm:spPr/>
    </dgm:pt>
    <dgm:pt modelId="{2B91E41B-0B24-494F-ABC5-82D356C1A2AD}" type="pres">
      <dgm:prSet presAssocID="{D15FA477-EE58-417A-84E7-C81677BC9761}" presName="linearProcess" presStyleCnt="0"/>
      <dgm:spPr/>
    </dgm:pt>
    <dgm:pt modelId="{80B386DA-CD80-4A3E-81B5-8BB02FAC8948}" type="pres">
      <dgm:prSet presAssocID="{3B149EC9-8D1F-41AE-ABEC-BE37ECC4CE90}" presName="textNode" presStyleLbl="node1" presStyleIdx="0" presStyleCnt="3" custScaleX="121379" custLinFactNeighborX="-99755" custLinFactNeighborY="0">
        <dgm:presLayoutVars>
          <dgm:bulletEnabled val="1"/>
        </dgm:presLayoutVars>
      </dgm:prSet>
      <dgm:spPr/>
    </dgm:pt>
    <dgm:pt modelId="{E10A13F2-39AF-4039-8BA3-ACE30308BA6E}" type="pres">
      <dgm:prSet presAssocID="{BFBDE788-D816-4BD1-A4D0-BA41A02C1F04}" presName="sibTrans" presStyleCnt="0"/>
      <dgm:spPr/>
    </dgm:pt>
    <dgm:pt modelId="{108FE6B9-B259-439C-921C-222A2393322A}" type="pres">
      <dgm:prSet presAssocID="{9F77BE47-8166-45AA-89BE-18A1EC19A138}" presName="textNode" presStyleLbl="node1" presStyleIdx="1" presStyleCnt="3" custScaleX="117248">
        <dgm:presLayoutVars>
          <dgm:bulletEnabled val="1"/>
        </dgm:presLayoutVars>
      </dgm:prSet>
      <dgm:spPr/>
    </dgm:pt>
    <dgm:pt modelId="{A675D34E-6A90-45E8-A5D1-BFEBDCE2BB7F}" type="pres">
      <dgm:prSet presAssocID="{CCFA95F8-10BF-4DC2-822A-C787E4184D97}" presName="sibTrans" presStyleCnt="0"/>
      <dgm:spPr/>
    </dgm:pt>
    <dgm:pt modelId="{9DEF5823-D913-4B92-B8AA-7B2943AA0F4B}" type="pres">
      <dgm:prSet presAssocID="{530383E5-A671-4B75-96D2-225D5D2319E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CAFB50C-9B2E-4C35-9904-BA49BD8D0F5A}" srcId="{D15FA477-EE58-417A-84E7-C81677BC9761}" destId="{530383E5-A671-4B75-96D2-225D5D2319EB}" srcOrd="2" destOrd="0" parTransId="{A0C4990A-FDE0-4653-B182-A04FAEB9621C}" sibTransId="{1AE36E82-DC78-4BFD-81E5-FC3AACEC9769}"/>
    <dgm:cxn modelId="{851AD50F-5C3D-48DC-A73D-854FCB16D3CA}" type="presOf" srcId="{3B149EC9-8D1F-41AE-ABEC-BE37ECC4CE90}" destId="{80B386DA-CD80-4A3E-81B5-8BB02FAC8948}" srcOrd="0" destOrd="0" presId="urn:microsoft.com/office/officeart/2005/8/layout/hProcess9"/>
    <dgm:cxn modelId="{B4E84771-591E-4283-8134-3691D8FAFF79}" type="presOf" srcId="{530383E5-A671-4B75-96D2-225D5D2319EB}" destId="{9DEF5823-D913-4B92-B8AA-7B2943AA0F4B}" srcOrd="0" destOrd="0" presId="urn:microsoft.com/office/officeart/2005/8/layout/hProcess9"/>
    <dgm:cxn modelId="{788A8C59-3D6D-4220-A06B-534F3D93AF0C}" srcId="{D15FA477-EE58-417A-84E7-C81677BC9761}" destId="{3B149EC9-8D1F-41AE-ABEC-BE37ECC4CE90}" srcOrd="0" destOrd="0" parTransId="{148F0AB0-A8EC-459D-9237-9D91BAC27098}" sibTransId="{BFBDE788-D816-4BD1-A4D0-BA41A02C1F04}"/>
    <dgm:cxn modelId="{49D09A80-6A03-4E2C-84E1-29CF3D980E46}" type="presOf" srcId="{D15FA477-EE58-417A-84E7-C81677BC9761}" destId="{1BAF1385-BF6A-4EE7-9995-633DDFB6D6ED}" srcOrd="0" destOrd="0" presId="urn:microsoft.com/office/officeart/2005/8/layout/hProcess9"/>
    <dgm:cxn modelId="{F8FD199A-C3FC-4733-8D6E-95626B014985}" type="presOf" srcId="{9F77BE47-8166-45AA-89BE-18A1EC19A138}" destId="{108FE6B9-B259-439C-921C-222A2393322A}" srcOrd="0" destOrd="0" presId="urn:microsoft.com/office/officeart/2005/8/layout/hProcess9"/>
    <dgm:cxn modelId="{ACABC8B0-7033-473F-9A73-9588A5145F97}" srcId="{D15FA477-EE58-417A-84E7-C81677BC9761}" destId="{9F77BE47-8166-45AA-89BE-18A1EC19A138}" srcOrd="1" destOrd="0" parTransId="{1A0279D3-7F63-4D35-8F8B-6277206AEE50}" sibTransId="{CCFA95F8-10BF-4DC2-822A-C787E4184D97}"/>
    <dgm:cxn modelId="{77EEEE24-963A-4CDB-8A88-4DED33397DCC}" type="presParOf" srcId="{1BAF1385-BF6A-4EE7-9995-633DDFB6D6ED}" destId="{D3BA2900-97B0-484E-80C4-A302FA8B5A9F}" srcOrd="0" destOrd="0" presId="urn:microsoft.com/office/officeart/2005/8/layout/hProcess9"/>
    <dgm:cxn modelId="{501936EF-9832-4AEC-B101-86B5B033126E}" type="presParOf" srcId="{1BAF1385-BF6A-4EE7-9995-633DDFB6D6ED}" destId="{2B91E41B-0B24-494F-ABC5-82D356C1A2AD}" srcOrd="1" destOrd="0" presId="urn:microsoft.com/office/officeart/2005/8/layout/hProcess9"/>
    <dgm:cxn modelId="{438C9DB2-09C6-4B1C-8685-F0A149D92553}" type="presParOf" srcId="{2B91E41B-0B24-494F-ABC5-82D356C1A2AD}" destId="{80B386DA-CD80-4A3E-81B5-8BB02FAC8948}" srcOrd="0" destOrd="0" presId="urn:microsoft.com/office/officeart/2005/8/layout/hProcess9"/>
    <dgm:cxn modelId="{C61B0712-06D0-4AE9-A1FA-8C684955EFCD}" type="presParOf" srcId="{2B91E41B-0B24-494F-ABC5-82D356C1A2AD}" destId="{E10A13F2-39AF-4039-8BA3-ACE30308BA6E}" srcOrd="1" destOrd="0" presId="urn:microsoft.com/office/officeart/2005/8/layout/hProcess9"/>
    <dgm:cxn modelId="{35A47E7B-C934-4F01-AA6E-9841E17ADEC3}" type="presParOf" srcId="{2B91E41B-0B24-494F-ABC5-82D356C1A2AD}" destId="{108FE6B9-B259-439C-921C-222A2393322A}" srcOrd="2" destOrd="0" presId="urn:microsoft.com/office/officeart/2005/8/layout/hProcess9"/>
    <dgm:cxn modelId="{D246E620-A6AE-4F38-9B71-CB482C6BB582}" type="presParOf" srcId="{2B91E41B-0B24-494F-ABC5-82D356C1A2AD}" destId="{A675D34E-6A90-45E8-A5D1-BFEBDCE2BB7F}" srcOrd="3" destOrd="0" presId="urn:microsoft.com/office/officeart/2005/8/layout/hProcess9"/>
    <dgm:cxn modelId="{01FA0BA8-3C4C-48C7-8D34-FB5BD4B10A6D}" type="presParOf" srcId="{2B91E41B-0B24-494F-ABC5-82D356C1A2AD}" destId="{9DEF5823-D913-4B92-B8AA-7B2943AA0F4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FA477-EE58-417A-84E7-C81677BC97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149EC9-8D1F-41AE-ABEC-BE37ECC4CE90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48F0AB0-A8EC-459D-9237-9D91BAC27098}" type="parTrans" cxnId="{788A8C59-3D6D-4220-A06B-534F3D93AF0C}">
      <dgm:prSet/>
      <dgm:spPr/>
      <dgm:t>
        <a:bodyPr/>
        <a:lstStyle/>
        <a:p>
          <a:endParaRPr lang="zh-CN" altLang="en-US"/>
        </a:p>
      </dgm:t>
    </dgm:pt>
    <dgm:pt modelId="{BFBDE788-D816-4BD1-A4D0-BA41A02C1F04}" type="sibTrans" cxnId="{788A8C59-3D6D-4220-A06B-534F3D93AF0C}">
      <dgm:prSet/>
      <dgm:spPr/>
      <dgm:t>
        <a:bodyPr/>
        <a:lstStyle/>
        <a:p>
          <a:endParaRPr lang="zh-CN" altLang="en-US"/>
        </a:p>
      </dgm:t>
    </dgm:pt>
    <dgm:pt modelId="{9F77BE47-8166-45AA-89BE-18A1EC19A138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A0279D3-7F63-4D35-8F8B-6277206AEE50}" type="parTrans" cxnId="{ACABC8B0-7033-473F-9A73-9588A5145F97}">
      <dgm:prSet/>
      <dgm:spPr/>
      <dgm:t>
        <a:bodyPr/>
        <a:lstStyle/>
        <a:p>
          <a:endParaRPr lang="zh-CN" altLang="en-US"/>
        </a:p>
      </dgm:t>
    </dgm:pt>
    <dgm:pt modelId="{CCFA95F8-10BF-4DC2-822A-C787E4184D97}" type="sibTrans" cxnId="{ACABC8B0-7033-473F-9A73-9588A5145F97}">
      <dgm:prSet/>
      <dgm:spPr/>
      <dgm:t>
        <a:bodyPr/>
        <a:lstStyle/>
        <a:p>
          <a:endParaRPr lang="zh-CN" altLang="en-US"/>
        </a:p>
      </dgm:t>
    </dgm:pt>
    <dgm:pt modelId="{530383E5-A671-4B75-96D2-225D5D2319EB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0C4990A-FDE0-4653-B182-A04FAEB9621C}" type="parTrans" cxnId="{CCAFB50C-9B2E-4C35-9904-BA49BD8D0F5A}">
      <dgm:prSet/>
      <dgm:spPr/>
      <dgm:t>
        <a:bodyPr/>
        <a:lstStyle/>
        <a:p>
          <a:endParaRPr lang="zh-CN" altLang="en-US"/>
        </a:p>
      </dgm:t>
    </dgm:pt>
    <dgm:pt modelId="{1AE36E82-DC78-4BFD-81E5-FC3AACEC9769}" type="sibTrans" cxnId="{CCAFB50C-9B2E-4C35-9904-BA49BD8D0F5A}">
      <dgm:prSet/>
      <dgm:spPr/>
      <dgm:t>
        <a:bodyPr/>
        <a:lstStyle/>
        <a:p>
          <a:endParaRPr lang="zh-CN" altLang="en-US"/>
        </a:p>
      </dgm:t>
    </dgm:pt>
    <dgm:pt modelId="{1BAF1385-BF6A-4EE7-9995-633DDFB6D6ED}" type="pres">
      <dgm:prSet presAssocID="{D15FA477-EE58-417A-84E7-C81677BC9761}" presName="CompostProcess" presStyleCnt="0">
        <dgm:presLayoutVars>
          <dgm:dir/>
          <dgm:resizeHandles val="exact"/>
        </dgm:presLayoutVars>
      </dgm:prSet>
      <dgm:spPr/>
    </dgm:pt>
    <dgm:pt modelId="{D3BA2900-97B0-484E-80C4-A302FA8B5A9F}" type="pres">
      <dgm:prSet presAssocID="{D15FA477-EE58-417A-84E7-C81677BC9761}" presName="arrow" presStyleLbl="bgShp" presStyleIdx="0" presStyleCnt="1" custLinFactNeighborX="5064"/>
      <dgm:spPr/>
    </dgm:pt>
    <dgm:pt modelId="{2B91E41B-0B24-494F-ABC5-82D356C1A2AD}" type="pres">
      <dgm:prSet presAssocID="{D15FA477-EE58-417A-84E7-C81677BC9761}" presName="linearProcess" presStyleCnt="0"/>
      <dgm:spPr/>
    </dgm:pt>
    <dgm:pt modelId="{80B386DA-CD80-4A3E-81B5-8BB02FAC8948}" type="pres">
      <dgm:prSet presAssocID="{3B149EC9-8D1F-41AE-ABEC-BE37ECC4CE90}" presName="textNode" presStyleLbl="node1" presStyleIdx="0" presStyleCnt="3" custScaleX="121379" custLinFactNeighborX="-99755" custLinFactNeighborY="0">
        <dgm:presLayoutVars>
          <dgm:bulletEnabled val="1"/>
        </dgm:presLayoutVars>
      </dgm:prSet>
      <dgm:spPr/>
    </dgm:pt>
    <dgm:pt modelId="{E10A13F2-39AF-4039-8BA3-ACE30308BA6E}" type="pres">
      <dgm:prSet presAssocID="{BFBDE788-D816-4BD1-A4D0-BA41A02C1F04}" presName="sibTrans" presStyleCnt="0"/>
      <dgm:spPr/>
    </dgm:pt>
    <dgm:pt modelId="{108FE6B9-B259-439C-921C-222A2393322A}" type="pres">
      <dgm:prSet presAssocID="{9F77BE47-8166-45AA-89BE-18A1EC19A138}" presName="textNode" presStyleLbl="node1" presStyleIdx="1" presStyleCnt="3" custScaleX="117248">
        <dgm:presLayoutVars>
          <dgm:bulletEnabled val="1"/>
        </dgm:presLayoutVars>
      </dgm:prSet>
      <dgm:spPr/>
    </dgm:pt>
    <dgm:pt modelId="{A675D34E-6A90-45E8-A5D1-BFEBDCE2BB7F}" type="pres">
      <dgm:prSet presAssocID="{CCFA95F8-10BF-4DC2-822A-C787E4184D97}" presName="sibTrans" presStyleCnt="0"/>
      <dgm:spPr/>
    </dgm:pt>
    <dgm:pt modelId="{9DEF5823-D913-4B92-B8AA-7B2943AA0F4B}" type="pres">
      <dgm:prSet presAssocID="{530383E5-A671-4B75-96D2-225D5D2319E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CAFB50C-9B2E-4C35-9904-BA49BD8D0F5A}" srcId="{D15FA477-EE58-417A-84E7-C81677BC9761}" destId="{530383E5-A671-4B75-96D2-225D5D2319EB}" srcOrd="2" destOrd="0" parTransId="{A0C4990A-FDE0-4653-B182-A04FAEB9621C}" sibTransId="{1AE36E82-DC78-4BFD-81E5-FC3AACEC9769}"/>
    <dgm:cxn modelId="{851AD50F-5C3D-48DC-A73D-854FCB16D3CA}" type="presOf" srcId="{3B149EC9-8D1F-41AE-ABEC-BE37ECC4CE90}" destId="{80B386DA-CD80-4A3E-81B5-8BB02FAC8948}" srcOrd="0" destOrd="0" presId="urn:microsoft.com/office/officeart/2005/8/layout/hProcess9"/>
    <dgm:cxn modelId="{B4E84771-591E-4283-8134-3691D8FAFF79}" type="presOf" srcId="{530383E5-A671-4B75-96D2-225D5D2319EB}" destId="{9DEF5823-D913-4B92-B8AA-7B2943AA0F4B}" srcOrd="0" destOrd="0" presId="urn:microsoft.com/office/officeart/2005/8/layout/hProcess9"/>
    <dgm:cxn modelId="{788A8C59-3D6D-4220-A06B-534F3D93AF0C}" srcId="{D15FA477-EE58-417A-84E7-C81677BC9761}" destId="{3B149EC9-8D1F-41AE-ABEC-BE37ECC4CE90}" srcOrd="0" destOrd="0" parTransId="{148F0AB0-A8EC-459D-9237-9D91BAC27098}" sibTransId="{BFBDE788-D816-4BD1-A4D0-BA41A02C1F04}"/>
    <dgm:cxn modelId="{49D09A80-6A03-4E2C-84E1-29CF3D980E46}" type="presOf" srcId="{D15FA477-EE58-417A-84E7-C81677BC9761}" destId="{1BAF1385-BF6A-4EE7-9995-633DDFB6D6ED}" srcOrd="0" destOrd="0" presId="urn:microsoft.com/office/officeart/2005/8/layout/hProcess9"/>
    <dgm:cxn modelId="{F8FD199A-C3FC-4733-8D6E-95626B014985}" type="presOf" srcId="{9F77BE47-8166-45AA-89BE-18A1EC19A138}" destId="{108FE6B9-B259-439C-921C-222A2393322A}" srcOrd="0" destOrd="0" presId="urn:microsoft.com/office/officeart/2005/8/layout/hProcess9"/>
    <dgm:cxn modelId="{ACABC8B0-7033-473F-9A73-9588A5145F97}" srcId="{D15FA477-EE58-417A-84E7-C81677BC9761}" destId="{9F77BE47-8166-45AA-89BE-18A1EC19A138}" srcOrd="1" destOrd="0" parTransId="{1A0279D3-7F63-4D35-8F8B-6277206AEE50}" sibTransId="{CCFA95F8-10BF-4DC2-822A-C787E4184D97}"/>
    <dgm:cxn modelId="{77EEEE24-963A-4CDB-8A88-4DED33397DCC}" type="presParOf" srcId="{1BAF1385-BF6A-4EE7-9995-633DDFB6D6ED}" destId="{D3BA2900-97B0-484E-80C4-A302FA8B5A9F}" srcOrd="0" destOrd="0" presId="urn:microsoft.com/office/officeart/2005/8/layout/hProcess9"/>
    <dgm:cxn modelId="{501936EF-9832-4AEC-B101-86B5B033126E}" type="presParOf" srcId="{1BAF1385-BF6A-4EE7-9995-633DDFB6D6ED}" destId="{2B91E41B-0B24-494F-ABC5-82D356C1A2AD}" srcOrd="1" destOrd="0" presId="urn:microsoft.com/office/officeart/2005/8/layout/hProcess9"/>
    <dgm:cxn modelId="{438C9DB2-09C6-4B1C-8685-F0A149D92553}" type="presParOf" srcId="{2B91E41B-0B24-494F-ABC5-82D356C1A2AD}" destId="{80B386DA-CD80-4A3E-81B5-8BB02FAC8948}" srcOrd="0" destOrd="0" presId="urn:microsoft.com/office/officeart/2005/8/layout/hProcess9"/>
    <dgm:cxn modelId="{C61B0712-06D0-4AE9-A1FA-8C684955EFCD}" type="presParOf" srcId="{2B91E41B-0B24-494F-ABC5-82D356C1A2AD}" destId="{E10A13F2-39AF-4039-8BA3-ACE30308BA6E}" srcOrd="1" destOrd="0" presId="urn:microsoft.com/office/officeart/2005/8/layout/hProcess9"/>
    <dgm:cxn modelId="{35A47E7B-C934-4F01-AA6E-9841E17ADEC3}" type="presParOf" srcId="{2B91E41B-0B24-494F-ABC5-82D356C1A2AD}" destId="{108FE6B9-B259-439C-921C-222A2393322A}" srcOrd="2" destOrd="0" presId="urn:microsoft.com/office/officeart/2005/8/layout/hProcess9"/>
    <dgm:cxn modelId="{D246E620-A6AE-4F38-9B71-CB482C6BB582}" type="presParOf" srcId="{2B91E41B-0B24-494F-ABC5-82D356C1A2AD}" destId="{A675D34E-6A90-45E8-A5D1-BFEBDCE2BB7F}" srcOrd="3" destOrd="0" presId="urn:microsoft.com/office/officeart/2005/8/layout/hProcess9"/>
    <dgm:cxn modelId="{01FA0BA8-3C4C-48C7-8D34-FB5BD4B10A6D}" type="presParOf" srcId="{2B91E41B-0B24-494F-ABC5-82D356C1A2AD}" destId="{9DEF5823-D913-4B92-B8AA-7B2943AA0F4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78DA2-7472-4D76-B437-F3F8231F681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96649D-B3DF-4C2F-8DF8-A34F4D6184AD}">
      <dgm:prSet phldrT="[文本]" custT="1"/>
      <dgm:spPr/>
      <dgm:t>
        <a:bodyPr/>
        <a:lstStyle/>
        <a:p>
          <a:r>
            <a:rPr lang="en-US" sz="900" b="1" dirty="0" err="1"/>
            <a:t>Einarbeitung</a:t>
          </a:r>
          <a:endParaRPr lang="zh-CN" altLang="en-US" sz="900" b="1" dirty="0"/>
        </a:p>
      </dgm:t>
    </dgm:pt>
    <dgm:pt modelId="{28BCDE6E-902C-46D7-808C-0B11FECCCB59}" type="parTrans" cxnId="{4794F3E3-956B-4464-BDB5-D631E09E6C26}">
      <dgm:prSet/>
      <dgm:spPr/>
      <dgm:t>
        <a:bodyPr/>
        <a:lstStyle/>
        <a:p>
          <a:endParaRPr lang="zh-CN" altLang="en-US"/>
        </a:p>
      </dgm:t>
    </dgm:pt>
    <dgm:pt modelId="{5662566A-DE8F-4958-BA9C-D46C59F1E91B}" type="sibTrans" cxnId="{4794F3E3-956B-4464-BDB5-D631E09E6C26}">
      <dgm:prSet/>
      <dgm:spPr/>
      <dgm:t>
        <a:bodyPr/>
        <a:lstStyle/>
        <a:p>
          <a:endParaRPr lang="zh-CN" altLang="en-US"/>
        </a:p>
      </dgm:t>
    </dgm:pt>
    <dgm:pt modelId="{1E2C86B5-9CAD-47EA-BFD9-F33753367D99}">
      <dgm:prSet phldrT="[文本]" custT="1"/>
      <dgm:spPr/>
      <dgm:t>
        <a:bodyPr/>
        <a:lstStyle/>
        <a:p>
          <a:r>
            <a:rPr lang="de-DE" altLang="en-US" sz="1400" b="1" dirty="0"/>
            <a:t>Einarbeitung in die nötigen Grundlagen (Bayes-Filterung, duale Quaternionen, Bingham Verteilung) </a:t>
          </a:r>
          <a:endParaRPr lang="zh-CN" altLang="en-US" sz="1400" b="1" dirty="0"/>
        </a:p>
      </dgm:t>
    </dgm:pt>
    <dgm:pt modelId="{3E057C98-AC88-4C8B-BC5D-DD016152DFF9}" type="parTrans" cxnId="{99D90E6F-2143-488A-9030-E589D48B7649}">
      <dgm:prSet/>
      <dgm:spPr/>
      <dgm:t>
        <a:bodyPr/>
        <a:lstStyle/>
        <a:p>
          <a:endParaRPr lang="zh-CN" altLang="en-US"/>
        </a:p>
      </dgm:t>
    </dgm:pt>
    <dgm:pt modelId="{AE17E9AA-DD4A-4846-91B1-2687773837F3}" type="sibTrans" cxnId="{99D90E6F-2143-488A-9030-E589D48B7649}">
      <dgm:prSet/>
      <dgm:spPr/>
      <dgm:t>
        <a:bodyPr/>
        <a:lstStyle/>
        <a:p>
          <a:endParaRPr lang="zh-CN" altLang="en-US"/>
        </a:p>
      </dgm:t>
    </dgm:pt>
    <dgm:pt modelId="{9FBCAEC5-B108-4A1A-9BB7-117E6EA00FA3}">
      <dgm:prSet phldrT="[文本]"/>
      <dgm:spPr/>
      <dgm:t>
        <a:bodyPr/>
        <a:lstStyle/>
        <a:p>
          <a:r>
            <a:rPr lang="en-US" b="1" dirty="0" err="1"/>
            <a:t>Einarbeitung</a:t>
          </a:r>
          <a:endParaRPr lang="zh-CN" altLang="en-US" b="1" dirty="0"/>
        </a:p>
      </dgm:t>
    </dgm:pt>
    <dgm:pt modelId="{4E5D52B0-8C35-4830-BD0A-14D7A2656A04}" type="parTrans" cxnId="{3AB020D3-403B-49C8-BE0F-816F3D2AC22B}">
      <dgm:prSet/>
      <dgm:spPr/>
      <dgm:t>
        <a:bodyPr/>
        <a:lstStyle/>
        <a:p>
          <a:endParaRPr lang="zh-CN" altLang="en-US"/>
        </a:p>
      </dgm:t>
    </dgm:pt>
    <dgm:pt modelId="{330D75BF-9892-4072-94AD-765B025B3237}" type="sibTrans" cxnId="{3AB020D3-403B-49C8-BE0F-816F3D2AC22B}">
      <dgm:prSet/>
      <dgm:spPr/>
      <dgm:t>
        <a:bodyPr/>
        <a:lstStyle/>
        <a:p>
          <a:endParaRPr lang="zh-CN" altLang="en-US"/>
        </a:p>
      </dgm:t>
    </dgm:pt>
    <dgm:pt modelId="{60B1B1FF-E443-41DC-9865-B58F515DDBBE}">
      <dgm:prSet phldrT="[文本]"/>
      <dgm:spPr/>
      <dgm:t>
        <a:bodyPr/>
        <a:lstStyle/>
        <a:p>
          <a:r>
            <a:rPr lang="de-DE" b="1" noProof="0" dirty="0"/>
            <a:t>Einarbeitung</a:t>
          </a:r>
          <a:r>
            <a:rPr lang="en-US" b="1" dirty="0"/>
            <a:t> in das am ISAS </a:t>
          </a:r>
          <a:r>
            <a:rPr lang="en-US" b="1" dirty="0" err="1"/>
            <a:t>entwickelte</a:t>
          </a:r>
          <a:r>
            <a:rPr lang="en-US" b="1" dirty="0"/>
            <a:t> </a:t>
          </a:r>
          <a:r>
            <a:rPr lang="en-US" b="1" dirty="0" err="1"/>
            <a:t>Verfahren</a:t>
          </a:r>
          <a:r>
            <a:rPr lang="en-US" b="1" dirty="0"/>
            <a:t> </a:t>
          </a:r>
          <a:endParaRPr lang="zh-CN" altLang="en-US" b="1" dirty="0"/>
        </a:p>
      </dgm:t>
    </dgm:pt>
    <dgm:pt modelId="{4C6E9EBA-12C0-43C6-8D2B-0730076C3A30}" type="parTrans" cxnId="{1808A823-DC7A-4DE1-A996-B91C4C1884B9}">
      <dgm:prSet/>
      <dgm:spPr/>
      <dgm:t>
        <a:bodyPr/>
        <a:lstStyle/>
        <a:p>
          <a:endParaRPr lang="zh-CN" altLang="en-US"/>
        </a:p>
      </dgm:t>
    </dgm:pt>
    <dgm:pt modelId="{D443304A-1953-4726-B23C-4D6DE5789BEC}" type="sibTrans" cxnId="{1808A823-DC7A-4DE1-A996-B91C4C1884B9}">
      <dgm:prSet/>
      <dgm:spPr/>
      <dgm:t>
        <a:bodyPr/>
        <a:lstStyle/>
        <a:p>
          <a:endParaRPr lang="zh-CN" altLang="en-US"/>
        </a:p>
      </dgm:t>
    </dgm:pt>
    <dgm:pt modelId="{01B051C9-3EEC-4214-B224-DE2285F4316F}">
      <dgm:prSet phldrT="[文本]"/>
      <dgm:spPr/>
      <dgm:t>
        <a:bodyPr/>
        <a:lstStyle/>
        <a:p>
          <a:r>
            <a:rPr lang="de-DE" altLang="en-US" b="1" dirty="0"/>
            <a:t>Entwurf</a:t>
          </a:r>
          <a:r>
            <a:rPr lang="de-DE" altLang="en-US" dirty="0"/>
            <a:t> </a:t>
          </a:r>
          <a:endParaRPr lang="zh-CN" altLang="en-US" dirty="0"/>
        </a:p>
      </dgm:t>
    </dgm:pt>
    <dgm:pt modelId="{EBA27C2C-900B-45D5-947C-8CE4426E39E5}" type="parTrans" cxnId="{71D5D4CC-6BE3-421B-B53F-23AD850E33AC}">
      <dgm:prSet/>
      <dgm:spPr/>
      <dgm:t>
        <a:bodyPr/>
        <a:lstStyle/>
        <a:p>
          <a:endParaRPr lang="zh-CN" altLang="en-US"/>
        </a:p>
      </dgm:t>
    </dgm:pt>
    <dgm:pt modelId="{506B11E5-94E2-4D26-B691-54BCB4487493}" type="sibTrans" cxnId="{71D5D4CC-6BE3-421B-B53F-23AD850E33AC}">
      <dgm:prSet/>
      <dgm:spPr/>
      <dgm:t>
        <a:bodyPr/>
        <a:lstStyle/>
        <a:p>
          <a:endParaRPr lang="zh-CN" altLang="en-US"/>
        </a:p>
      </dgm:t>
    </dgm:pt>
    <dgm:pt modelId="{E6851CB2-A5E2-4135-92F9-EA74D1CDCAF9}">
      <dgm:prSet phldrT="[文本]"/>
      <dgm:spPr/>
      <dgm:t>
        <a:bodyPr/>
        <a:lstStyle/>
        <a:p>
          <a:r>
            <a:rPr lang="de-DE" altLang="en-US" b="1" dirty="0"/>
            <a:t>Entwurf geeigneter System- und Messmodelle unter Verwendung von Vorarbeiten der letzten Semester </a:t>
          </a:r>
          <a:endParaRPr lang="zh-CN" altLang="en-US" b="1" dirty="0"/>
        </a:p>
      </dgm:t>
    </dgm:pt>
    <dgm:pt modelId="{C72F67BC-8324-4EF8-ACB2-86BF7879F875}" type="parTrans" cxnId="{2304E956-25FA-41BE-A124-BC2308230C5F}">
      <dgm:prSet/>
      <dgm:spPr/>
      <dgm:t>
        <a:bodyPr/>
        <a:lstStyle/>
        <a:p>
          <a:endParaRPr lang="zh-CN" altLang="en-US"/>
        </a:p>
      </dgm:t>
    </dgm:pt>
    <dgm:pt modelId="{C87F880E-F81C-4BB2-9168-8C0654DF6546}" type="sibTrans" cxnId="{2304E956-25FA-41BE-A124-BC2308230C5F}">
      <dgm:prSet/>
      <dgm:spPr/>
      <dgm:t>
        <a:bodyPr/>
        <a:lstStyle/>
        <a:p>
          <a:endParaRPr lang="zh-CN" altLang="en-US"/>
        </a:p>
      </dgm:t>
    </dgm:pt>
    <dgm:pt modelId="{F239F134-8716-4F11-A760-74014ABD93D7}">
      <dgm:prSet phldrT="[文本]"/>
      <dgm:spPr/>
      <dgm:t>
        <a:bodyPr/>
        <a:lstStyle/>
        <a:p>
          <a:endParaRPr lang="zh-CN" altLang="en-US" dirty="0"/>
        </a:p>
      </dgm:t>
    </dgm:pt>
    <dgm:pt modelId="{038A5BA1-2B75-4A56-B27D-D91AEC789EDB}" type="parTrans" cxnId="{6A4A9995-355F-4278-8EE0-33419D4790A7}">
      <dgm:prSet/>
      <dgm:spPr/>
      <dgm:t>
        <a:bodyPr/>
        <a:lstStyle/>
        <a:p>
          <a:endParaRPr lang="zh-CN" altLang="en-US"/>
        </a:p>
      </dgm:t>
    </dgm:pt>
    <dgm:pt modelId="{FE5F15CE-0760-4F4F-A87B-B0190C9CDE28}" type="sibTrans" cxnId="{6A4A9995-355F-4278-8EE0-33419D4790A7}">
      <dgm:prSet/>
      <dgm:spPr/>
      <dgm:t>
        <a:bodyPr/>
        <a:lstStyle/>
        <a:p>
          <a:endParaRPr lang="zh-CN" altLang="en-US"/>
        </a:p>
      </dgm:t>
    </dgm:pt>
    <dgm:pt modelId="{5C8B2863-EE54-421B-AC1F-934A08A4377E}">
      <dgm:prSet/>
      <dgm:spPr/>
      <dgm:t>
        <a:bodyPr/>
        <a:lstStyle/>
        <a:p>
          <a:r>
            <a:rPr lang="en-US" altLang="en-US" b="1" dirty="0" err="1"/>
            <a:t>Implementierung</a:t>
          </a:r>
          <a:endParaRPr lang="zh-CN" altLang="en-US" b="1" dirty="0"/>
        </a:p>
      </dgm:t>
    </dgm:pt>
    <dgm:pt modelId="{1048618C-91C1-4641-BF89-75D7107D3202}" type="parTrans" cxnId="{0E38670B-9802-4F31-BA87-8BB35F7E7C6B}">
      <dgm:prSet/>
      <dgm:spPr/>
      <dgm:t>
        <a:bodyPr/>
        <a:lstStyle/>
        <a:p>
          <a:endParaRPr lang="zh-CN" altLang="en-US"/>
        </a:p>
      </dgm:t>
    </dgm:pt>
    <dgm:pt modelId="{2D1A7223-CE9E-47FB-8B7C-C686FF1B1760}" type="sibTrans" cxnId="{0E38670B-9802-4F31-BA87-8BB35F7E7C6B}">
      <dgm:prSet/>
      <dgm:spPr/>
      <dgm:t>
        <a:bodyPr/>
        <a:lstStyle/>
        <a:p>
          <a:endParaRPr lang="zh-CN" altLang="en-US"/>
        </a:p>
      </dgm:t>
    </dgm:pt>
    <dgm:pt modelId="{3044FCD8-22D5-48F0-88D2-846DC62BCD9A}">
      <dgm:prSet/>
      <dgm:spPr/>
      <dgm:t>
        <a:bodyPr/>
        <a:lstStyle/>
        <a:p>
          <a:r>
            <a:rPr lang="en-US" b="1" dirty="0"/>
            <a:t>Evaluation</a:t>
          </a:r>
          <a:endParaRPr lang="zh-CN" altLang="en-US" b="1" dirty="0"/>
        </a:p>
      </dgm:t>
    </dgm:pt>
    <dgm:pt modelId="{CC65E27A-E20C-4DB0-A458-2799DFA83CED}" type="parTrans" cxnId="{3A70136A-1361-4CEE-A394-11F6FB692A14}">
      <dgm:prSet/>
      <dgm:spPr/>
      <dgm:t>
        <a:bodyPr/>
        <a:lstStyle/>
        <a:p>
          <a:endParaRPr lang="zh-CN" altLang="en-US"/>
        </a:p>
      </dgm:t>
    </dgm:pt>
    <dgm:pt modelId="{483F00EF-231C-462F-AD5D-96211412B15B}" type="sibTrans" cxnId="{3A70136A-1361-4CEE-A394-11F6FB692A14}">
      <dgm:prSet/>
      <dgm:spPr/>
      <dgm:t>
        <a:bodyPr/>
        <a:lstStyle/>
        <a:p>
          <a:endParaRPr lang="zh-CN" altLang="en-US"/>
        </a:p>
      </dgm:t>
    </dgm:pt>
    <dgm:pt modelId="{E09D8F40-F15E-4D5D-AA7A-4D40B773F659}">
      <dgm:prSet/>
      <dgm:spPr/>
      <dgm:t>
        <a:bodyPr/>
        <a:lstStyle/>
        <a:p>
          <a:r>
            <a:rPr lang="en-US" b="1" dirty="0" err="1"/>
            <a:t>Implementierung</a:t>
          </a:r>
          <a:r>
            <a:rPr lang="en-US" b="1" dirty="0"/>
            <a:t> des </a:t>
          </a:r>
          <a:r>
            <a:rPr lang="en-US" b="1" dirty="0" err="1"/>
            <a:t>Verfahrens</a:t>
          </a:r>
          <a:r>
            <a:rPr lang="en-US" b="1" dirty="0"/>
            <a:t> und </a:t>
          </a:r>
          <a:r>
            <a:rPr lang="en-US" b="1" dirty="0" err="1"/>
            <a:t>eines</a:t>
          </a:r>
          <a:r>
            <a:rPr lang="en-US" b="1" dirty="0"/>
            <a:t> </a:t>
          </a:r>
          <a:r>
            <a:rPr lang="en-US" b="1" dirty="0" err="1"/>
            <a:t>Vergleichsverfahrens</a:t>
          </a:r>
          <a:r>
            <a:rPr lang="en-US" b="1" dirty="0"/>
            <a:t> (z. B. UKF </a:t>
          </a:r>
          <a:r>
            <a:rPr lang="en-US" b="1" dirty="0" err="1"/>
            <a:t>oder</a:t>
          </a:r>
          <a:r>
            <a:rPr lang="en-US" b="1" dirty="0"/>
            <a:t> </a:t>
          </a:r>
          <a:r>
            <a:rPr lang="en-US" b="1" dirty="0" err="1"/>
            <a:t>Partikelfilter</a:t>
          </a:r>
          <a:r>
            <a:rPr lang="en-US" b="1" dirty="0"/>
            <a:t>) </a:t>
          </a:r>
          <a:endParaRPr lang="zh-CN" altLang="en-US" b="1" dirty="0"/>
        </a:p>
      </dgm:t>
    </dgm:pt>
    <dgm:pt modelId="{DD285F8C-13F9-4BB0-B0C2-DE1F276518E4}" type="parTrans" cxnId="{BF209C95-B3A5-49E8-9212-4B408A9DC7A8}">
      <dgm:prSet/>
      <dgm:spPr/>
      <dgm:t>
        <a:bodyPr/>
        <a:lstStyle/>
        <a:p>
          <a:endParaRPr lang="zh-CN" altLang="en-US"/>
        </a:p>
      </dgm:t>
    </dgm:pt>
    <dgm:pt modelId="{C5D2E1C8-1AF3-4A87-AC44-71F642407BDF}" type="sibTrans" cxnId="{BF209C95-B3A5-49E8-9212-4B408A9DC7A8}">
      <dgm:prSet/>
      <dgm:spPr/>
      <dgm:t>
        <a:bodyPr/>
        <a:lstStyle/>
        <a:p>
          <a:endParaRPr lang="zh-CN" altLang="en-US"/>
        </a:p>
      </dgm:t>
    </dgm:pt>
    <dgm:pt modelId="{8530262E-8A24-469A-AF15-7DAB0BBADD72}">
      <dgm:prSet/>
      <dgm:spPr/>
      <dgm:t>
        <a:bodyPr/>
        <a:lstStyle/>
        <a:p>
          <a:r>
            <a:rPr lang="en-US" b="1" dirty="0"/>
            <a:t>Evaluation des </a:t>
          </a:r>
          <a:r>
            <a:rPr lang="de-DE" b="1" noProof="0" dirty="0"/>
            <a:t>Verfahrens</a:t>
          </a:r>
          <a:r>
            <a:rPr lang="en-US" b="1" dirty="0"/>
            <a:t> in </a:t>
          </a:r>
          <a:r>
            <a:rPr lang="en-US" b="1" dirty="0" err="1"/>
            <a:t>Simulationen</a:t>
          </a:r>
          <a:r>
            <a:rPr lang="en-US" b="1" dirty="0"/>
            <a:t> und </a:t>
          </a:r>
          <a:r>
            <a:rPr lang="en-US" b="1" dirty="0" err="1"/>
            <a:t>mit</a:t>
          </a:r>
          <a:r>
            <a:rPr lang="en-US" b="1" dirty="0"/>
            <a:t> </a:t>
          </a:r>
          <a:r>
            <a:rPr lang="en-US" b="1" dirty="0" err="1"/>
            <a:t>realen</a:t>
          </a:r>
          <a:r>
            <a:rPr lang="en-US" b="1" dirty="0"/>
            <a:t> </a:t>
          </a:r>
          <a:r>
            <a:rPr lang="en-US" b="1" dirty="0" err="1"/>
            <a:t>Daten</a:t>
          </a:r>
          <a:r>
            <a:rPr lang="en-US" b="1" dirty="0"/>
            <a:t> </a:t>
          </a:r>
          <a:endParaRPr lang="zh-CN" altLang="en-US" b="1" dirty="0"/>
        </a:p>
      </dgm:t>
    </dgm:pt>
    <dgm:pt modelId="{6737B949-9D5B-4023-9812-3AA7DFF2E962}" type="parTrans" cxnId="{0D75FC47-661B-4975-B509-CB21B9A2198E}">
      <dgm:prSet/>
      <dgm:spPr/>
      <dgm:t>
        <a:bodyPr/>
        <a:lstStyle/>
        <a:p>
          <a:endParaRPr lang="zh-CN" altLang="en-US"/>
        </a:p>
      </dgm:t>
    </dgm:pt>
    <dgm:pt modelId="{368B820E-6143-4DAB-914F-F6DA8A677C0C}" type="sibTrans" cxnId="{0D75FC47-661B-4975-B509-CB21B9A2198E}">
      <dgm:prSet/>
      <dgm:spPr/>
      <dgm:t>
        <a:bodyPr/>
        <a:lstStyle/>
        <a:p>
          <a:endParaRPr lang="zh-CN" altLang="en-US"/>
        </a:p>
      </dgm:t>
    </dgm:pt>
    <dgm:pt modelId="{8DE86BB4-8FCB-442D-821E-5CAC252C8877}" type="pres">
      <dgm:prSet presAssocID="{BA978DA2-7472-4D76-B437-F3F8231F6816}" presName="linearFlow" presStyleCnt="0">
        <dgm:presLayoutVars>
          <dgm:dir/>
          <dgm:animLvl val="lvl"/>
          <dgm:resizeHandles val="exact"/>
        </dgm:presLayoutVars>
      </dgm:prSet>
      <dgm:spPr/>
    </dgm:pt>
    <dgm:pt modelId="{29050E1F-067F-4D16-AB64-A603D4A307CE}" type="pres">
      <dgm:prSet presAssocID="{BC96649D-B3DF-4C2F-8DF8-A34F4D6184AD}" presName="composite" presStyleCnt="0"/>
      <dgm:spPr/>
    </dgm:pt>
    <dgm:pt modelId="{AD2D2F77-2DE7-4AFB-AC77-285889890C44}" type="pres">
      <dgm:prSet presAssocID="{BC96649D-B3DF-4C2F-8DF8-A34F4D6184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2075CBA-B54D-4253-80EF-6C6976D9BE27}" type="pres">
      <dgm:prSet presAssocID="{BC96649D-B3DF-4C2F-8DF8-A34F4D6184AD}" presName="descendantText" presStyleLbl="alignAcc1" presStyleIdx="0" presStyleCnt="5">
        <dgm:presLayoutVars>
          <dgm:bulletEnabled val="1"/>
        </dgm:presLayoutVars>
      </dgm:prSet>
      <dgm:spPr/>
    </dgm:pt>
    <dgm:pt modelId="{CBE52EBB-645B-4C06-BC77-EFBA35356209}" type="pres">
      <dgm:prSet presAssocID="{5662566A-DE8F-4958-BA9C-D46C59F1E91B}" presName="sp" presStyleCnt="0"/>
      <dgm:spPr/>
    </dgm:pt>
    <dgm:pt modelId="{14F61CDA-727B-4699-B4FB-9ED994461358}" type="pres">
      <dgm:prSet presAssocID="{9FBCAEC5-B108-4A1A-9BB7-117E6EA00FA3}" presName="composite" presStyleCnt="0"/>
      <dgm:spPr/>
    </dgm:pt>
    <dgm:pt modelId="{10AC7D36-50F8-48A4-BDA1-F86BA9F40197}" type="pres">
      <dgm:prSet presAssocID="{9FBCAEC5-B108-4A1A-9BB7-117E6EA00FA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52AC990-7908-46EF-90D8-61E8C728F0A5}" type="pres">
      <dgm:prSet presAssocID="{9FBCAEC5-B108-4A1A-9BB7-117E6EA00FA3}" presName="descendantText" presStyleLbl="alignAcc1" presStyleIdx="1" presStyleCnt="5">
        <dgm:presLayoutVars>
          <dgm:bulletEnabled val="1"/>
        </dgm:presLayoutVars>
      </dgm:prSet>
      <dgm:spPr/>
    </dgm:pt>
    <dgm:pt modelId="{A2B91857-671D-40D0-81A6-E71C7F03514F}" type="pres">
      <dgm:prSet presAssocID="{330D75BF-9892-4072-94AD-765B025B3237}" presName="sp" presStyleCnt="0"/>
      <dgm:spPr/>
    </dgm:pt>
    <dgm:pt modelId="{A549A6FD-00CC-495C-92BE-0725A2CAFE8B}" type="pres">
      <dgm:prSet presAssocID="{01B051C9-3EEC-4214-B224-DE2285F4316F}" presName="composite" presStyleCnt="0"/>
      <dgm:spPr/>
    </dgm:pt>
    <dgm:pt modelId="{4147757D-6937-45E5-8B0A-3158BB59AC20}" type="pres">
      <dgm:prSet presAssocID="{01B051C9-3EEC-4214-B224-DE2285F4316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2A84423-7461-4CB4-87FD-9BAAE3160162}" type="pres">
      <dgm:prSet presAssocID="{01B051C9-3EEC-4214-B224-DE2285F4316F}" presName="descendantText" presStyleLbl="alignAcc1" presStyleIdx="2" presStyleCnt="5">
        <dgm:presLayoutVars>
          <dgm:bulletEnabled val="1"/>
        </dgm:presLayoutVars>
      </dgm:prSet>
      <dgm:spPr/>
    </dgm:pt>
    <dgm:pt modelId="{28C1FF99-850C-4B57-868C-82A1763F88EF}" type="pres">
      <dgm:prSet presAssocID="{506B11E5-94E2-4D26-B691-54BCB4487493}" presName="sp" presStyleCnt="0"/>
      <dgm:spPr/>
    </dgm:pt>
    <dgm:pt modelId="{5DA1DE51-688D-44F5-A650-4F73F07A4861}" type="pres">
      <dgm:prSet presAssocID="{5C8B2863-EE54-421B-AC1F-934A08A4377E}" presName="composite" presStyleCnt="0"/>
      <dgm:spPr/>
    </dgm:pt>
    <dgm:pt modelId="{77ABFD55-92B8-4E1B-ABF1-B6F5E58B50C5}" type="pres">
      <dgm:prSet presAssocID="{5C8B2863-EE54-421B-AC1F-934A08A4377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48659A2-D69C-48DD-B4DE-E2CB1482F06A}" type="pres">
      <dgm:prSet presAssocID="{5C8B2863-EE54-421B-AC1F-934A08A4377E}" presName="descendantText" presStyleLbl="alignAcc1" presStyleIdx="3" presStyleCnt="5">
        <dgm:presLayoutVars>
          <dgm:bulletEnabled val="1"/>
        </dgm:presLayoutVars>
      </dgm:prSet>
      <dgm:spPr/>
    </dgm:pt>
    <dgm:pt modelId="{1A333BFE-8D60-4169-8BBB-79D0546F9521}" type="pres">
      <dgm:prSet presAssocID="{2D1A7223-CE9E-47FB-8B7C-C686FF1B1760}" presName="sp" presStyleCnt="0"/>
      <dgm:spPr/>
    </dgm:pt>
    <dgm:pt modelId="{DB15453D-040A-4E6E-8018-3B0F275F7A33}" type="pres">
      <dgm:prSet presAssocID="{3044FCD8-22D5-48F0-88D2-846DC62BCD9A}" presName="composite" presStyleCnt="0"/>
      <dgm:spPr/>
    </dgm:pt>
    <dgm:pt modelId="{BF127BEF-3A79-4E42-9641-410E4C65D377}" type="pres">
      <dgm:prSet presAssocID="{3044FCD8-22D5-48F0-88D2-846DC62BCD9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6A89B2F-A528-49D8-A69D-D11C8207DD51}" type="pres">
      <dgm:prSet presAssocID="{3044FCD8-22D5-48F0-88D2-846DC62BCD9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E38670B-9802-4F31-BA87-8BB35F7E7C6B}" srcId="{BA978DA2-7472-4D76-B437-F3F8231F6816}" destId="{5C8B2863-EE54-421B-AC1F-934A08A4377E}" srcOrd="3" destOrd="0" parTransId="{1048618C-91C1-4641-BF89-75D7107D3202}" sibTransId="{2D1A7223-CE9E-47FB-8B7C-C686FF1B1760}"/>
    <dgm:cxn modelId="{5966FE0C-A628-4414-9351-8167F1DEB1B0}" type="presOf" srcId="{01B051C9-3EEC-4214-B224-DE2285F4316F}" destId="{4147757D-6937-45E5-8B0A-3158BB59AC20}" srcOrd="0" destOrd="0" presId="urn:microsoft.com/office/officeart/2005/8/layout/chevron2"/>
    <dgm:cxn modelId="{1808A823-DC7A-4DE1-A996-B91C4C1884B9}" srcId="{9FBCAEC5-B108-4A1A-9BB7-117E6EA00FA3}" destId="{60B1B1FF-E443-41DC-9865-B58F515DDBBE}" srcOrd="0" destOrd="0" parTransId="{4C6E9EBA-12C0-43C6-8D2B-0730076C3A30}" sibTransId="{D443304A-1953-4726-B23C-4D6DE5789BEC}"/>
    <dgm:cxn modelId="{929A895B-CA36-4911-8004-A56E6202FB39}" type="presOf" srcId="{BA978DA2-7472-4D76-B437-F3F8231F6816}" destId="{8DE86BB4-8FCB-442D-821E-5CAC252C8877}" srcOrd="0" destOrd="0" presId="urn:microsoft.com/office/officeart/2005/8/layout/chevron2"/>
    <dgm:cxn modelId="{0320FD5B-D293-4935-9376-7894A6B4761F}" type="presOf" srcId="{9FBCAEC5-B108-4A1A-9BB7-117E6EA00FA3}" destId="{10AC7D36-50F8-48A4-BDA1-F86BA9F40197}" srcOrd="0" destOrd="0" presId="urn:microsoft.com/office/officeart/2005/8/layout/chevron2"/>
    <dgm:cxn modelId="{BD229847-F9A5-41F1-B680-0DA87BFD4A6C}" type="presOf" srcId="{F239F134-8716-4F11-A760-74014ABD93D7}" destId="{E2A84423-7461-4CB4-87FD-9BAAE3160162}" srcOrd="0" destOrd="1" presId="urn:microsoft.com/office/officeart/2005/8/layout/chevron2"/>
    <dgm:cxn modelId="{0D75FC47-661B-4975-B509-CB21B9A2198E}" srcId="{3044FCD8-22D5-48F0-88D2-846DC62BCD9A}" destId="{8530262E-8A24-469A-AF15-7DAB0BBADD72}" srcOrd="0" destOrd="0" parTransId="{6737B949-9D5B-4023-9812-3AA7DFF2E962}" sibTransId="{368B820E-6143-4DAB-914F-F6DA8A677C0C}"/>
    <dgm:cxn modelId="{3A70136A-1361-4CEE-A394-11F6FB692A14}" srcId="{BA978DA2-7472-4D76-B437-F3F8231F6816}" destId="{3044FCD8-22D5-48F0-88D2-846DC62BCD9A}" srcOrd="4" destOrd="0" parTransId="{CC65E27A-E20C-4DB0-A458-2799DFA83CED}" sibTransId="{483F00EF-231C-462F-AD5D-96211412B15B}"/>
    <dgm:cxn modelId="{F9D0E04B-4FC1-4299-9D48-349673A943D4}" type="presOf" srcId="{5C8B2863-EE54-421B-AC1F-934A08A4377E}" destId="{77ABFD55-92B8-4E1B-ABF1-B6F5E58B50C5}" srcOrd="0" destOrd="0" presId="urn:microsoft.com/office/officeart/2005/8/layout/chevron2"/>
    <dgm:cxn modelId="{99D90E6F-2143-488A-9030-E589D48B7649}" srcId="{BC96649D-B3DF-4C2F-8DF8-A34F4D6184AD}" destId="{1E2C86B5-9CAD-47EA-BFD9-F33753367D99}" srcOrd="0" destOrd="0" parTransId="{3E057C98-AC88-4C8B-BC5D-DD016152DFF9}" sibTransId="{AE17E9AA-DD4A-4846-91B1-2687773837F3}"/>
    <dgm:cxn modelId="{1D970E73-9618-4459-9463-A7B5B5A4E302}" type="presOf" srcId="{E6851CB2-A5E2-4135-92F9-EA74D1CDCAF9}" destId="{E2A84423-7461-4CB4-87FD-9BAAE3160162}" srcOrd="0" destOrd="0" presId="urn:microsoft.com/office/officeart/2005/8/layout/chevron2"/>
    <dgm:cxn modelId="{2304E956-25FA-41BE-A124-BC2308230C5F}" srcId="{01B051C9-3EEC-4214-B224-DE2285F4316F}" destId="{E6851CB2-A5E2-4135-92F9-EA74D1CDCAF9}" srcOrd="0" destOrd="0" parTransId="{C72F67BC-8324-4EF8-ACB2-86BF7879F875}" sibTransId="{C87F880E-F81C-4BB2-9168-8C0654DF6546}"/>
    <dgm:cxn modelId="{23EB7B57-0590-462A-9BEF-6104321CDA33}" type="presOf" srcId="{60B1B1FF-E443-41DC-9865-B58F515DDBBE}" destId="{952AC990-7908-46EF-90D8-61E8C728F0A5}" srcOrd="0" destOrd="0" presId="urn:microsoft.com/office/officeart/2005/8/layout/chevron2"/>
    <dgm:cxn modelId="{85929F8A-99A7-4E4F-AF1B-3FEF4A51FEE0}" type="presOf" srcId="{E09D8F40-F15E-4D5D-AA7A-4D40B773F659}" destId="{748659A2-D69C-48DD-B4DE-E2CB1482F06A}" srcOrd="0" destOrd="0" presId="urn:microsoft.com/office/officeart/2005/8/layout/chevron2"/>
    <dgm:cxn modelId="{6A4A9995-355F-4278-8EE0-33419D4790A7}" srcId="{01B051C9-3EEC-4214-B224-DE2285F4316F}" destId="{F239F134-8716-4F11-A760-74014ABD93D7}" srcOrd="1" destOrd="0" parTransId="{038A5BA1-2B75-4A56-B27D-D91AEC789EDB}" sibTransId="{FE5F15CE-0760-4F4F-A87B-B0190C9CDE28}"/>
    <dgm:cxn modelId="{BF209C95-B3A5-49E8-9212-4B408A9DC7A8}" srcId="{5C8B2863-EE54-421B-AC1F-934A08A4377E}" destId="{E09D8F40-F15E-4D5D-AA7A-4D40B773F659}" srcOrd="0" destOrd="0" parTransId="{DD285F8C-13F9-4BB0-B0C2-DE1F276518E4}" sibTransId="{C5D2E1C8-1AF3-4A87-AC44-71F642407BDF}"/>
    <dgm:cxn modelId="{405B5B9B-5F76-4AC3-A806-3EDE52F3690C}" type="presOf" srcId="{8530262E-8A24-469A-AF15-7DAB0BBADD72}" destId="{56A89B2F-A528-49D8-A69D-D11C8207DD51}" srcOrd="0" destOrd="0" presId="urn:microsoft.com/office/officeart/2005/8/layout/chevron2"/>
    <dgm:cxn modelId="{71D5D4CC-6BE3-421B-B53F-23AD850E33AC}" srcId="{BA978DA2-7472-4D76-B437-F3F8231F6816}" destId="{01B051C9-3EEC-4214-B224-DE2285F4316F}" srcOrd="2" destOrd="0" parTransId="{EBA27C2C-900B-45D5-947C-8CE4426E39E5}" sibTransId="{506B11E5-94E2-4D26-B691-54BCB4487493}"/>
    <dgm:cxn modelId="{3AB020D3-403B-49C8-BE0F-816F3D2AC22B}" srcId="{BA978DA2-7472-4D76-B437-F3F8231F6816}" destId="{9FBCAEC5-B108-4A1A-9BB7-117E6EA00FA3}" srcOrd="1" destOrd="0" parTransId="{4E5D52B0-8C35-4830-BD0A-14D7A2656A04}" sibTransId="{330D75BF-9892-4072-94AD-765B025B3237}"/>
    <dgm:cxn modelId="{7AC854DC-F442-40D3-8C59-A8059F71DB2F}" type="presOf" srcId="{1E2C86B5-9CAD-47EA-BFD9-F33753367D99}" destId="{22075CBA-B54D-4253-80EF-6C6976D9BE27}" srcOrd="0" destOrd="0" presId="urn:microsoft.com/office/officeart/2005/8/layout/chevron2"/>
    <dgm:cxn modelId="{4794F3E3-956B-4464-BDB5-D631E09E6C26}" srcId="{BA978DA2-7472-4D76-B437-F3F8231F6816}" destId="{BC96649D-B3DF-4C2F-8DF8-A34F4D6184AD}" srcOrd="0" destOrd="0" parTransId="{28BCDE6E-902C-46D7-808C-0B11FECCCB59}" sibTransId="{5662566A-DE8F-4958-BA9C-D46C59F1E91B}"/>
    <dgm:cxn modelId="{6ABD3BE4-D5F1-4B91-A4B5-8B3E21837FCC}" type="presOf" srcId="{3044FCD8-22D5-48F0-88D2-846DC62BCD9A}" destId="{BF127BEF-3A79-4E42-9641-410E4C65D377}" srcOrd="0" destOrd="0" presId="urn:microsoft.com/office/officeart/2005/8/layout/chevron2"/>
    <dgm:cxn modelId="{78EF00F6-06B9-4D1B-A238-BF5C28A8EFA4}" type="presOf" srcId="{BC96649D-B3DF-4C2F-8DF8-A34F4D6184AD}" destId="{AD2D2F77-2DE7-4AFB-AC77-285889890C44}" srcOrd="0" destOrd="0" presId="urn:microsoft.com/office/officeart/2005/8/layout/chevron2"/>
    <dgm:cxn modelId="{1A57B191-AEC8-476C-B44C-D3DC583C4466}" type="presParOf" srcId="{8DE86BB4-8FCB-442D-821E-5CAC252C8877}" destId="{29050E1F-067F-4D16-AB64-A603D4A307CE}" srcOrd="0" destOrd="0" presId="urn:microsoft.com/office/officeart/2005/8/layout/chevron2"/>
    <dgm:cxn modelId="{26DF137B-539C-4F4A-A1B0-40F0968E2A94}" type="presParOf" srcId="{29050E1F-067F-4D16-AB64-A603D4A307CE}" destId="{AD2D2F77-2DE7-4AFB-AC77-285889890C44}" srcOrd="0" destOrd="0" presId="urn:microsoft.com/office/officeart/2005/8/layout/chevron2"/>
    <dgm:cxn modelId="{9F956620-E698-4729-BE12-A0B235107F48}" type="presParOf" srcId="{29050E1F-067F-4D16-AB64-A603D4A307CE}" destId="{22075CBA-B54D-4253-80EF-6C6976D9BE27}" srcOrd="1" destOrd="0" presId="urn:microsoft.com/office/officeart/2005/8/layout/chevron2"/>
    <dgm:cxn modelId="{3C803E64-9AA9-4F06-A0C3-05323A4F4567}" type="presParOf" srcId="{8DE86BB4-8FCB-442D-821E-5CAC252C8877}" destId="{CBE52EBB-645B-4C06-BC77-EFBA35356209}" srcOrd="1" destOrd="0" presId="urn:microsoft.com/office/officeart/2005/8/layout/chevron2"/>
    <dgm:cxn modelId="{4A54B837-B013-4F27-9360-298EB42D81DB}" type="presParOf" srcId="{8DE86BB4-8FCB-442D-821E-5CAC252C8877}" destId="{14F61CDA-727B-4699-B4FB-9ED994461358}" srcOrd="2" destOrd="0" presId="urn:microsoft.com/office/officeart/2005/8/layout/chevron2"/>
    <dgm:cxn modelId="{C2E31497-A440-431F-BB82-83BBA07DEB09}" type="presParOf" srcId="{14F61CDA-727B-4699-B4FB-9ED994461358}" destId="{10AC7D36-50F8-48A4-BDA1-F86BA9F40197}" srcOrd="0" destOrd="0" presId="urn:microsoft.com/office/officeart/2005/8/layout/chevron2"/>
    <dgm:cxn modelId="{24CC0F56-6F54-4B01-92BB-FE4EB486EF71}" type="presParOf" srcId="{14F61CDA-727B-4699-B4FB-9ED994461358}" destId="{952AC990-7908-46EF-90D8-61E8C728F0A5}" srcOrd="1" destOrd="0" presId="urn:microsoft.com/office/officeart/2005/8/layout/chevron2"/>
    <dgm:cxn modelId="{9146588F-F419-40FD-A653-ECD301F73D7A}" type="presParOf" srcId="{8DE86BB4-8FCB-442D-821E-5CAC252C8877}" destId="{A2B91857-671D-40D0-81A6-E71C7F03514F}" srcOrd="3" destOrd="0" presId="urn:microsoft.com/office/officeart/2005/8/layout/chevron2"/>
    <dgm:cxn modelId="{F0277A12-2CDC-4ADC-99D8-FB2260CD6743}" type="presParOf" srcId="{8DE86BB4-8FCB-442D-821E-5CAC252C8877}" destId="{A549A6FD-00CC-495C-92BE-0725A2CAFE8B}" srcOrd="4" destOrd="0" presId="urn:microsoft.com/office/officeart/2005/8/layout/chevron2"/>
    <dgm:cxn modelId="{07A7DD59-BA3E-4389-845D-FC81989BB021}" type="presParOf" srcId="{A549A6FD-00CC-495C-92BE-0725A2CAFE8B}" destId="{4147757D-6937-45E5-8B0A-3158BB59AC20}" srcOrd="0" destOrd="0" presId="urn:microsoft.com/office/officeart/2005/8/layout/chevron2"/>
    <dgm:cxn modelId="{3F161946-6F29-4DD1-8D59-FA2FE1BEFF08}" type="presParOf" srcId="{A549A6FD-00CC-495C-92BE-0725A2CAFE8B}" destId="{E2A84423-7461-4CB4-87FD-9BAAE3160162}" srcOrd="1" destOrd="0" presId="urn:microsoft.com/office/officeart/2005/8/layout/chevron2"/>
    <dgm:cxn modelId="{835709C5-C3FE-4804-9C01-6562CE93F15D}" type="presParOf" srcId="{8DE86BB4-8FCB-442D-821E-5CAC252C8877}" destId="{28C1FF99-850C-4B57-868C-82A1763F88EF}" srcOrd="5" destOrd="0" presId="urn:microsoft.com/office/officeart/2005/8/layout/chevron2"/>
    <dgm:cxn modelId="{0C87C38E-79F6-49F9-BE55-B67513764897}" type="presParOf" srcId="{8DE86BB4-8FCB-442D-821E-5CAC252C8877}" destId="{5DA1DE51-688D-44F5-A650-4F73F07A4861}" srcOrd="6" destOrd="0" presId="urn:microsoft.com/office/officeart/2005/8/layout/chevron2"/>
    <dgm:cxn modelId="{5FC7B187-E29F-492B-8FB5-B8E03C834ABD}" type="presParOf" srcId="{5DA1DE51-688D-44F5-A650-4F73F07A4861}" destId="{77ABFD55-92B8-4E1B-ABF1-B6F5E58B50C5}" srcOrd="0" destOrd="0" presId="urn:microsoft.com/office/officeart/2005/8/layout/chevron2"/>
    <dgm:cxn modelId="{3FB1CAE2-6F62-4307-B0E5-BBDFDD32EA3A}" type="presParOf" srcId="{5DA1DE51-688D-44F5-A650-4F73F07A4861}" destId="{748659A2-D69C-48DD-B4DE-E2CB1482F06A}" srcOrd="1" destOrd="0" presId="urn:microsoft.com/office/officeart/2005/8/layout/chevron2"/>
    <dgm:cxn modelId="{B87DCB14-E309-4A02-BA44-8A1E52E76DD6}" type="presParOf" srcId="{8DE86BB4-8FCB-442D-821E-5CAC252C8877}" destId="{1A333BFE-8D60-4169-8BBB-79D0546F9521}" srcOrd="7" destOrd="0" presId="urn:microsoft.com/office/officeart/2005/8/layout/chevron2"/>
    <dgm:cxn modelId="{3F2E3A17-61DA-4D3B-921A-A1252BD20619}" type="presParOf" srcId="{8DE86BB4-8FCB-442D-821E-5CAC252C8877}" destId="{DB15453D-040A-4E6E-8018-3B0F275F7A33}" srcOrd="8" destOrd="0" presId="urn:microsoft.com/office/officeart/2005/8/layout/chevron2"/>
    <dgm:cxn modelId="{1BCAB338-3D7E-491B-A02E-70AB7CB0945C}" type="presParOf" srcId="{DB15453D-040A-4E6E-8018-3B0F275F7A33}" destId="{BF127BEF-3A79-4E42-9641-410E4C65D377}" srcOrd="0" destOrd="0" presId="urn:microsoft.com/office/officeart/2005/8/layout/chevron2"/>
    <dgm:cxn modelId="{1583393D-4462-4782-B0D6-5877C7A8BA6E}" type="presParOf" srcId="{DB15453D-040A-4E6E-8018-3B0F275F7A33}" destId="{56A89B2F-A528-49D8-A69D-D11C8207DD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A2900-97B0-484E-80C4-A302FA8B5A9F}">
      <dsp:nvSpPr>
        <dsp:cNvPr id="0" name=""/>
        <dsp:cNvSpPr/>
      </dsp:nvSpPr>
      <dsp:spPr>
        <a:xfrm>
          <a:off x="885542" y="0"/>
          <a:ext cx="6376528" cy="28564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386DA-CD80-4A3E-81B5-8BB02FAC8948}">
      <dsp:nvSpPr>
        <dsp:cNvPr id="0" name=""/>
        <dsp:cNvSpPr/>
      </dsp:nvSpPr>
      <dsp:spPr>
        <a:xfrm>
          <a:off x="0" y="856936"/>
          <a:ext cx="2609859" cy="1142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/>
            <a:t>Eingabe</a:t>
          </a:r>
          <a:r>
            <a:rPr lang="zh-CN" altLang="en-US" sz="1300" kern="1200"/>
            <a:t>：</a:t>
          </a:r>
          <a:endParaRPr lang="de-DE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Duale </a:t>
          </a:r>
          <a:r>
            <a:rPr lang="en-US" altLang="zh-CN" sz="1300" kern="1200" dirty="0" err="1"/>
            <a:t>Quaternionen</a:t>
          </a:r>
          <a:r>
            <a:rPr lang="en-US" altLang="zh-CN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w</a:t>
          </a:r>
          <a:r>
            <a:rPr lang="en-US" altLang="zh-CN" sz="1300" kern="1200" baseline="-25000" dirty="0" err="1"/>
            <a:t>dq</a:t>
          </a:r>
          <a:r>
            <a:rPr lang="en-US" altLang="zh-CN" sz="13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←</m:t>
              </m:r>
            </m:oMath>
          </a14:m>
          <a:r>
            <a:rPr lang="en-US" altLang="zh-CN" sz="13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US" altLang="zh-CN" sz="1300" kern="1200" dirty="0"/>
            <a:t>w</a:t>
          </a:r>
          <a:r>
            <a:rPr lang="en-US" altLang="zh-CN" sz="1300" kern="1200" baseline="-25000" dirty="0"/>
            <a:t>1</a:t>
          </a:r>
          <a:r>
            <a:rPr lang="en-US" altLang="zh-CN" sz="1300" kern="1200" dirty="0"/>
            <a:t>; w</a:t>
          </a:r>
          <a:r>
            <a:rPr lang="en-US" altLang="zh-CN" sz="1300" kern="1200" baseline="-25000" dirty="0"/>
            <a:t>2</a:t>
          </a:r>
          <a:r>
            <a:rPr lang="en-US" altLang="zh-CN" sz="1300" kern="1200" dirty="0"/>
            <a:t>; w</a:t>
          </a:r>
          <a:r>
            <a:rPr lang="en-US" altLang="zh-CN" sz="1300" kern="1200" baseline="-25000" dirty="0"/>
            <a:t>3</a:t>
          </a:r>
          <a:r>
            <a:rPr lang="en-US" altLang="zh-CN" sz="1300" kern="1200" dirty="0"/>
            <a:t>; w</a:t>
          </a:r>
          <a:r>
            <a:rPr lang="en-US" altLang="zh-CN" sz="1300" kern="1200" baseline="-25000" dirty="0"/>
            <a:t>4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r>
            <a:rPr lang="en-US" altLang="zh-CN" sz="1300" kern="1200" baseline="30000" dirty="0"/>
            <a:t>T</a:t>
          </a:r>
          <a:endParaRPr lang="zh-CN" altLang="en-US" sz="1300" kern="1200" baseline="30000" dirty="0"/>
        </a:p>
      </dsp:txBody>
      <dsp:txXfrm>
        <a:off x="55776" y="912712"/>
        <a:ext cx="2498307" cy="1031030"/>
      </dsp:txXfrm>
    </dsp:sp>
    <dsp:sp modelId="{108FE6B9-B259-439C-921C-222A2393322A}">
      <dsp:nvSpPr>
        <dsp:cNvPr id="0" name=""/>
        <dsp:cNvSpPr/>
      </dsp:nvSpPr>
      <dsp:spPr>
        <a:xfrm>
          <a:off x="2720224" y="856936"/>
          <a:ext cx="2521035" cy="1142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 err="1"/>
            <a:t>Rotationswinkel</a:t>
          </a:r>
          <a:r>
            <a:rPr lang="zh-CN" altLang="en-US" sz="1300" kern="1200" dirty="0"/>
            <a:t>：</a:t>
          </a:r>
          <a:endParaRPr lang="de-DE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altLang="zh-CN" sz="1300" i="1" kern="1200" dirty="0">
            <a:latin typeface="Cambria Math" panose="02040503050406030204" pitchFamily="18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CN" altLang="de-DE" sz="1300" b="1" i="1" kern="1200" smtClean="0">
                    <a:latin typeface="Cambria Math" panose="02040503050406030204" pitchFamily="18" charset="0"/>
                  </a:rPr>
                  <m:t>𝝋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←2⋅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𝑎𝑡𝑎𝑛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2(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𝑤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2, 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𝑤</m:t>
                </m:r>
                <m:r>
                  <a:rPr lang="de-DE" altLang="zh-CN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1)  </m:t>
                </m:r>
              </m:oMath>
            </m:oMathPara>
          </a14:m>
          <a:endParaRPr lang="zh-CN" altLang="en-US" sz="1300" kern="1200" dirty="0"/>
        </a:p>
      </dsp:txBody>
      <dsp:txXfrm>
        <a:off x="2776000" y="912712"/>
        <a:ext cx="2409483" cy="1031030"/>
      </dsp:txXfrm>
    </dsp:sp>
    <dsp:sp modelId="{9DEF5823-D913-4B92-B8AA-7B2943AA0F4B}">
      <dsp:nvSpPr>
        <dsp:cNvPr id="0" name=""/>
        <dsp:cNvSpPr/>
      </dsp:nvSpPr>
      <dsp:spPr>
        <a:xfrm>
          <a:off x="5348768" y="856936"/>
          <a:ext cx="2150173" cy="1142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Translation</a:t>
          </a:r>
          <a:r>
            <a:rPr lang="en-US" altLang="zh-CN" sz="1300" kern="1200" dirty="0"/>
            <a:t> 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/>
            <a:t>x</a:t>
          </a:r>
          <a:r>
            <a:rPr lang="en-US" altLang="zh-CN" sz="13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← </m:t>
              </m:r>
            </m:oMath>
          </a14:m>
          <a:r>
            <a:rPr lang="pl-PL" altLang="zh-CN" sz="1300" kern="1200" dirty="0"/>
            <a:t>2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⋅(</m:t>
              </m:r>
            </m:oMath>
          </a14:m>
          <a:r>
            <a:rPr lang="pl-PL" altLang="zh-CN" sz="1300" kern="1200" dirty="0"/>
            <a:t>w</a:t>
          </a:r>
          <a:r>
            <a:rPr lang="pl-PL" altLang="zh-CN" sz="1300" kern="1200" baseline="-25000" dirty="0"/>
            <a:t>1</a:t>
          </a:r>
          <a:r>
            <a:rPr lang="pl-PL" altLang="zh-CN" sz="1300" kern="1200" dirty="0"/>
            <a:t>w</a:t>
          </a:r>
          <a:r>
            <a:rPr lang="pl-PL" altLang="zh-CN" sz="1300" kern="1200" baseline="-25000" dirty="0"/>
            <a:t>3</a:t>
          </a:r>
          <a:r>
            <a:rPr lang="pl-PL" altLang="zh-CN" sz="1300" kern="1200" dirty="0"/>
            <a:t> </a:t>
          </a:r>
          <a:r>
            <a:rPr lang="en-US" altLang="zh-CN" sz="1300" kern="1200" dirty="0"/>
            <a:t>-</a:t>
          </a:r>
          <a:r>
            <a:rPr lang="pl-PL" altLang="zh-CN" sz="1300" kern="1200" dirty="0"/>
            <a:t> w</a:t>
          </a:r>
          <a:r>
            <a:rPr lang="pl-PL" altLang="zh-CN" sz="1300" kern="1200" baseline="-25000" dirty="0"/>
            <a:t>2</a:t>
          </a:r>
          <a:r>
            <a:rPr lang="pl-PL" altLang="zh-CN" sz="1300" kern="1200" dirty="0"/>
            <a:t>w</a:t>
          </a:r>
          <a:r>
            <a:rPr lang="pl-PL" altLang="zh-CN" sz="1300" kern="1200" baseline="-25000" dirty="0"/>
            <a:t>4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de-DE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</a:t>
          </a:r>
          <a:r>
            <a:rPr lang="en-US" altLang="zh-CN" sz="1300" b="1" kern="1200" dirty="0"/>
            <a:t>y</a:t>
          </a:r>
          <a:r>
            <a:rPr lang="en-US" altLang="zh-CN" sz="13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←</m:t>
              </m:r>
            </m:oMath>
          </a14:m>
          <a:r>
            <a:rPr lang="pl-PL" altLang="zh-CN" sz="1300" kern="1200" dirty="0"/>
            <a:t>2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⋅(</m:t>
              </m:r>
            </m:oMath>
          </a14:m>
          <a:r>
            <a:rPr lang="pl-PL" altLang="zh-CN" sz="1300" kern="1200" dirty="0"/>
            <a:t>w</a:t>
          </a:r>
          <a:r>
            <a:rPr lang="pl-PL" altLang="zh-CN" sz="1300" kern="1200" baseline="-25000" dirty="0"/>
            <a:t>2</a:t>
          </a:r>
          <a:r>
            <a:rPr lang="pl-PL" altLang="zh-CN" sz="1300" kern="1200" dirty="0"/>
            <a:t>w</a:t>
          </a:r>
          <a:r>
            <a:rPr lang="pl-PL" altLang="zh-CN" sz="1300" kern="1200" baseline="-25000" dirty="0"/>
            <a:t>3</a:t>
          </a:r>
          <a:r>
            <a:rPr lang="pl-PL" altLang="zh-CN" sz="1300" kern="1200" dirty="0"/>
            <a:t> + w</a:t>
          </a:r>
          <a:r>
            <a:rPr lang="pl-PL" altLang="zh-CN" sz="1300" kern="1200" baseline="-25000" dirty="0"/>
            <a:t>1</a:t>
          </a:r>
          <a:r>
            <a:rPr lang="pl-PL" altLang="zh-CN" sz="1300" kern="1200" dirty="0"/>
            <a:t>w</a:t>
          </a:r>
          <a:r>
            <a:rPr lang="pl-PL" altLang="zh-CN" sz="1300" kern="1200" baseline="-25000" dirty="0"/>
            <a:t>4</a:t>
          </a:r>
          <a14:m xmlns:a14="http://schemas.microsoft.com/office/drawing/2010/main">
            <m:oMath xmlns:m="http://schemas.openxmlformats.org/officeDocument/2006/math">
              <m:r>
                <a:rPr lang="de-DE" altLang="zh-CN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zh-CN" altLang="en-US" sz="1300" kern="1200" dirty="0"/>
        </a:p>
      </dsp:txBody>
      <dsp:txXfrm>
        <a:off x="5404544" y="912712"/>
        <a:ext cx="2038621" cy="1031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D2F77-2DE7-4AFB-AC77-285889890C44}">
      <dsp:nvSpPr>
        <dsp:cNvPr id="0" name=""/>
        <dsp:cNvSpPr/>
      </dsp:nvSpPr>
      <dsp:spPr>
        <a:xfrm rot="5400000">
          <a:off x="-165208" y="166107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Einarbeitung</a:t>
          </a:r>
          <a:endParaRPr lang="zh-CN" altLang="en-US" sz="900" b="1" kern="1200" dirty="0"/>
        </a:p>
      </dsp:txBody>
      <dsp:txXfrm rot="-5400000">
        <a:off x="1" y="386385"/>
        <a:ext cx="770974" cy="330417"/>
      </dsp:txXfrm>
    </dsp:sp>
    <dsp:sp modelId="{22075CBA-B54D-4253-80EF-6C6976D9BE27}">
      <dsp:nvSpPr>
        <dsp:cNvPr id="0" name=""/>
        <dsp:cNvSpPr/>
      </dsp:nvSpPr>
      <dsp:spPr>
        <a:xfrm rot="5400000">
          <a:off x="3614974" y="-2843101"/>
          <a:ext cx="715904" cy="640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altLang="en-US" sz="1400" b="1" kern="1200" dirty="0"/>
            <a:t>Einarbeitung in die nötigen Grundlagen (Bayes-Filterung, duale Quaternionen, Bingham Verteilung) </a:t>
          </a:r>
          <a:endParaRPr lang="zh-CN" altLang="en-US" sz="1400" b="1" kern="1200" dirty="0"/>
        </a:p>
      </dsp:txBody>
      <dsp:txXfrm rot="-5400000">
        <a:off x="770974" y="35847"/>
        <a:ext cx="6368957" cy="646008"/>
      </dsp:txXfrm>
    </dsp:sp>
    <dsp:sp modelId="{10AC7D36-50F8-48A4-BDA1-F86BA9F40197}">
      <dsp:nvSpPr>
        <dsp:cNvPr id="0" name=""/>
        <dsp:cNvSpPr/>
      </dsp:nvSpPr>
      <dsp:spPr>
        <a:xfrm rot="5400000">
          <a:off x="-165208" y="1150450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 err="1"/>
            <a:t>Einarbeitung</a:t>
          </a:r>
          <a:endParaRPr lang="zh-CN" altLang="en-US" sz="700" b="1" kern="1200" dirty="0"/>
        </a:p>
      </dsp:txBody>
      <dsp:txXfrm rot="-5400000">
        <a:off x="1" y="1370728"/>
        <a:ext cx="770974" cy="330417"/>
      </dsp:txXfrm>
    </dsp:sp>
    <dsp:sp modelId="{952AC990-7908-46EF-90D8-61E8C728F0A5}">
      <dsp:nvSpPr>
        <dsp:cNvPr id="0" name=""/>
        <dsp:cNvSpPr/>
      </dsp:nvSpPr>
      <dsp:spPr>
        <a:xfrm rot="5400000">
          <a:off x="3614974" y="-1858759"/>
          <a:ext cx="715904" cy="640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/>
            <a:t>Einarbeitung</a:t>
          </a:r>
          <a:r>
            <a:rPr lang="en-US" sz="1500" b="1" kern="1200" dirty="0"/>
            <a:t> in das am ISAS </a:t>
          </a:r>
          <a:r>
            <a:rPr lang="en-US" sz="1500" b="1" kern="1200" dirty="0" err="1"/>
            <a:t>entwickelte</a:t>
          </a:r>
          <a:r>
            <a:rPr lang="en-US" sz="1500" b="1" kern="1200" dirty="0"/>
            <a:t> </a:t>
          </a:r>
          <a:r>
            <a:rPr lang="en-US" sz="1500" b="1" kern="1200" dirty="0" err="1"/>
            <a:t>Verfahren</a:t>
          </a:r>
          <a:r>
            <a:rPr lang="en-US" sz="1500" b="1" kern="1200" dirty="0"/>
            <a:t> </a:t>
          </a:r>
          <a:endParaRPr lang="zh-CN" altLang="en-US" sz="1500" b="1" kern="1200" dirty="0"/>
        </a:p>
      </dsp:txBody>
      <dsp:txXfrm rot="-5400000">
        <a:off x="770974" y="1020189"/>
        <a:ext cx="6368957" cy="646008"/>
      </dsp:txXfrm>
    </dsp:sp>
    <dsp:sp modelId="{4147757D-6937-45E5-8B0A-3158BB59AC20}">
      <dsp:nvSpPr>
        <dsp:cNvPr id="0" name=""/>
        <dsp:cNvSpPr/>
      </dsp:nvSpPr>
      <dsp:spPr>
        <a:xfrm rot="5400000">
          <a:off x="-165208" y="2134792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en-US" sz="700" b="1" kern="1200" dirty="0"/>
            <a:t>Entwurf</a:t>
          </a:r>
          <a:r>
            <a:rPr lang="de-DE" altLang="en-US" sz="700" kern="1200" dirty="0"/>
            <a:t> </a:t>
          </a:r>
          <a:endParaRPr lang="zh-CN" altLang="en-US" sz="700" kern="1200" dirty="0"/>
        </a:p>
      </dsp:txBody>
      <dsp:txXfrm rot="-5400000">
        <a:off x="1" y="2355070"/>
        <a:ext cx="770974" cy="330417"/>
      </dsp:txXfrm>
    </dsp:sp>
    <dsp:sp modelId="{E2A84423-7461-4CB4-87FD-9BAAE3160162}">
      <dsp:nvSpPr>
        <dsp:cNvPr id="0" name=""/>
        <dsp:cNvSpPr/>
      </dsp:nvSpPr>
      <dsp:spPr>
        <a:xfrm rot="5400000">
          <a:off x="3614974" y="-874416"/>
          <a:ext cx="715904" cy="640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altLang="en-US" sz="1500" b="1" kern="1200" dirty="0"/>
            <a:t>Entwurf geeigneter System- und Messmodelle unter Verwendung von Vorarbeiten der letzten Semester </a:t>
          </a:r>
          <a:endParaRPr lang="zh-CN" alt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 dirty="0"/>
        </a:p>
      </dsp:txBody>
      <dsp:txXfrm rot="-5400000">
        <a:off x="770974" y="2004532"/>
        <a:ext cx="6368957" cy="646008"/>
      </dsp:txXfrm>
    </dsp:sp>
    <dsp:sp modelId="{77ABFD55-92B8-4E1B-ABF1-B6F5E58B50C5}">
      <dsp:nvSpPr>
        <dsp:cNvPr id="0" name=""/>
        <dsp:cNvSpPr/>
      </dsp:nvSpPr>
      <dsp:spPr>
        <a:xfrm rot="5400000">
          <a:off x="-165208" y="3119135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 err="1"/>
            <a:t>Implementierung</a:t>
          </a:r>
          <a:endParaRPr lang="zh-CN" altLang="en-US" sz="700" b="1" kern="1200" dirty="0"/>
        </a:p>
      </dsp:txBody>
      <dsp:txXfrm rot="-5400000">
        <a:off x="1" y="3339413"/>
        <a:ext cx="770974" cy="330417"/>
      </dsp:txXfrm>
    </dsp:sp>
    <dsp:sp modelId="{748659A2-D69C-48DD-B4DE-E2CB1482F06A}">
      <dsp:nvSpPr>
        <dsp:cNvPr id="0" name=""/>
        <dsp:cNvSpPr/>
      </dsp:nvSpPr>
      <dsp:spPr>
        <a:xfrm rot="5400000">
          <a:off x="3614974" y="109926"/>
          <a:ext cx="715904" cy="640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Implementierung</a:t>
          </a:r>
          <a:r>
            <a:rPr lang="en-US" sz="1500" b="1" kern="1200" dirty="0"/>
            <a:t> des </a:t>
          </a:r>
          <a:r>
            <a:rPr lang="en-US" sz="1500" b="1" kern="1200" dirty="0" err="1"/>
            <a:t>Verfahrens</a:t>
          </a:r>
          <a:r>
            <a:rPr lang="en-US" sz="1500" b="1" kern="1200" dirty="0"/>
            <a:t> und </a:t>
          </a:r>
          <a:r>
            <a:rPr lang="en-US" sz="1500" b="1" kern="1200" dirty="0" err="1"/>
            <a:t>eines</a:t>
          </a:r>
          <a:r>
            <a:rPr lang="en-US" sz="1500" b="1" kern="1200" dirty="0"/>
            <a:t> </a:t>
          </a:r>
          <a:r>
            <a:rPr lang="en-US" sz="1500" b="1" kern="1200" dirty="0" err="1"/>
            <a:t>Vergleichsverfahrens</a:t>
          </a:r>
          <a:r>
            <a:rPr lang="en-US" sz="1500" b="1" kern="1200" dirty="0"/>
            <a:t> (z. B. UKF </a:t>
          </a:r>
          <a:r>
            <a:rPr lang="en-US" sz="1500" b="1" kern="1200" dirty="0" err="1"/>
            <a:t>oder</a:t>
          </a:r>
          <a:r>
            <a:rPr lang="en-US" sz="1500" b="1" kern="1200" dirty="0"/>
            <a:t> </a:t>
          </a:r>
          <a:r>
            <a:rPr lang="en-US" sz="1500" b="1" kern="1200" dirty="0" err="1"/>
            <a:t>Partikelfilter</a:t>
          </a:r>
          <a:r>
            <a:rPr lang="en-US" sz="1500" b="1" kern="1200" dirty="0"/>
            <a:t>) </a:t>
          </a:r>
          <a:endParaRPr lang="zh-CN" altLang="en-US" sz="1500" b="1" kern="1200" dirty="0"/>
        </a:p>
      </dsp:txBody>
      <dsp:txXfrm rot="-5400000">
        <a:off x="770974" y="2988874"/>
        <a:ext cx="6368957" cy="646008"/>
      </dsp:txXfrm>
    </dsp:sp>
    <dsp:sp modelId="{BF127BEF-3A79-4E42-9641-410E4C65D377}">
      <dsp:nvSpPr>
        <dsp:cNvPr id="0" name=""/>
        <dsp:cNvSpPr/>
      </dsp:nvSpPr>
      <dsp:spPr>
        <a:xfrm rot="5400000">
          <a:off x="-165208" y="4103478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Evaluation</a:t>
          </a:r>
          <a:endParaRPr lang="zh-CN" altLang="en-US" sz="700" b="1" kern="1200" dirty="0"/>
        </a:p>
      </dsp:txBody>
      <dsp:txXfrm rot="-5400000">
        <a:off x="1" y="4323756"/>
        <a:ext cx="770974" cy="330417"/>
      </dsp:txXfrm>
    </dsp:sp>
    <dsp:sp modelId="{56A89B2F-A528-49D8-A69D-D11C8207DD51}">
      <dsp:nvSpPr>
        <dsp:cNvPr id="0" name=""/>
        <dsp:cNvSpPr/>
      </dsp:nvSpPr>
      <dsp:spPr>
        <a:xfrm rot="5400000">
          <a:off x="3614974" y="1094268"/>
          <a:ext cx="715904" cy="640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Evaluation des </a:t>
          </a:r>
          <a:r>
            <a:rPr lang="de-DE" sz="1500" b="1" kern="1200" noProof="0" dirty="0"/>
            <a:t>Verfahrens</a:t>
          </a:r>
          <a:r>
            <a:rPr lang="en-US" sz="1500" b="1" kern="1200" dirty="0"/>
            <a:t> in </a:t>
          </a:r>
          <a:r>
            <a:rPr lang="en-US" sz="1500" b="1" kern="1200" dirty="0" err="1"/>
            <a:t>Simulationen</a:t>
          </a:r>
          <a:r>
            <a:rPr lang="en-US" sz="1500" b="1" kern="1200" dirty="0"/>
            <a:t> und </a:t>
          </a:r>
          <a:r>
            <a:rPr lang="en-US" sz="1500" b="1" kern="1200" dirty="0" err="1"/>
            <a:t>mit</a:t>
          </a:r>
          <a:r>
            <a:rPr lang="en-US" sz="1500" b="1" kern="1200" dirty="0"/>
            <a:t> </a:t>
          </a:r>
          <a:r>
            <a:rPr lang="en-US" sz="1500" b="1" kern="1200" dirty="0" err="1"/>
            <a:t>realen</a:t>
          </a:r>
          <a:r>
            <a:rPr lang="en-US" sz="1500" b="1" kern="1200" dirty="0"/>
            <a:t> </a:t>
          </a:r>
          <a:r>
            <a:rPr lang="en-US" sz="1500" b="1" kern="1200" dirty="0" err="1"/>
            <a:t>Daten</a:t>
          </a:r>
          <a:r>
            <a:rPr lang="en-US" sz="1500" b="1" kern="1200" dirty="0"/>
            <a:t> </a:t>
          </a:r>
          <a:endParaRPr lang="zh-CN" altLang="en-US" sz="1500" b="1" kern="1200" dirty="0"/>
        </a:p>
      </dsp:txBody>
      <dsp:txXfrm rot="-5400000">
        <a:off x="770974" y="3973216"/>
        <a:ext cx="6368957" cy="64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9B3229C-6A4D-4454-83EE-26A0181D02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F12489-0A43-48DB-82BD-2AA959512A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9E1F80C-F9DE-45C4-BF96-42D2638735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98040B8-DAAC-41C4-879A-C44C2DB201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E88B220-6CAD-4391-9BA2-4C13F1C6C4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A9088644-73E6-412C-AC9C-2056B35D5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D3A5F9-CB5D-477F-939B-6125EFCF95A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der">
            <a:extLst>
              <a:ext uri="{FF2B5EF4-FFF2-40B4-BE49-F238E27FC236}">
                <a16:creationId xmlns:a16="http://schemas.microsoft.com/office/drawing/2014/main" id="{349D24DE-0D10-474E-A109-4ADF2B36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titlefooter">
            <a:extLst>
              <a:ext uri="{FF2B5EF4-FFF2-40B4-BE49-F238E27FC236}">
                <a16:creationId xmlns:a16="http://schemas.microsoft.com/office/drawing/2014/main" id="{63DC8617-8056-4E18-981D-5DABB214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ASlogo">
            <a:extLst>
              <a:ext uri="{FF2B5EF4-FFF2-40B4-BE49-F238E27FC236}">
                <a16:creationId xmlns:a16="http://schemas.microsoft.com/office/drawing/2014/main" id="{40C27358-204C-4248-A94B-E452815D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319213"/>
            <a:ext cx="85391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33FE10B-C377-4F2A-9183-C69F824C22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62338" y="6416675"/>
            <a:ext cx="56816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altLang="en-US" sz="1400" dirty="0"/>
              <a:t>Institut für Anthropomatik und Robotik</a:t>
            </a:r>
          </a:p>
          <a:p>
            <a:pPr algn="r">
              <a:defRPr/>
            </a:pPr>
            <a:r>
              <a:rPr lang="de-DE" altLang="en-US" sz="1400" dirty="0"/>
              <a:t>  Lehrstuhl für Intelligente Sensor-Aktor-Systeme (ISAS)</a:t>
            </a:r>
            <a:endParaRPr lang="de-DE" altLang="en-US" sz="1400" dirty="0">
              <a:solidFill>
                <a:srgbClr val="01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C411139B-E81E-46F6-89A9-554EE8AB8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93800"/>
            <a:ext cx="7772400" cy="1470025"/>
          </a:xfrm>
        </p:spPr>
        <p:txBody>
          <a:bodyPr/>
          <a:lstStyle>
            <a:lvl1pPr>
              <a:lnSpc>
                <a:spcPct val="130000"/>
              </a:lnSpc>
              <a:defRPr kumimoji="0">
                <a:solidFill>
                  <a:schemeClr val="bg2"/>
                </a:solidFill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91013"/>
            <a:ext cx="6400800" cy="1073150"/>
          </a:xfrm>
        </p:spPr>
        <p:txBody>
          <a:bodyPr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kumimoji="0" b="1">
                <a:solidFill>
                  <a:srgbClr val="666699"/>
                </a:solidFill>
                <a:latin typeface="Tahoma" pitchFamily="34" charset="0"/>
              </a:defRPr>
            </a:lvl1pPr>
          </a:lstStyle>
          <a:p>
            <a:r>
              <a:rPr lang="de-DE"/>
              <a:t>Max Musterstudent</a:t>
            </a:r>
          </a:p>
        </p:txBody>
      </p:sp>
    </p:spTree>
    <p:extLst>
      <p:ext uri="{BB962C8B-B14F-4D97-AF65-F5344CB8AC3E}">
        <p14:creationId xmlns:p14="http://schemas.microsoft.com/office/powerpoint/2010/main" val="369720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55C1FF6-17DF-4D90-83E2-3C190776B5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FD1D3-78B7-44E1-824B-A8CB3B2A31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95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188913"/>
            <a:ext cx="2286000" cy="5937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705600" cy="59372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57B63D2-7413-4C45-90A3-E3DB9BF043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6BC2F-054C-443C-873B-0A964FB5C4E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2701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5762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91878-9601-4DF3-8E41-BA7DA74CD2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82D9-82A7-471E-B3DA-320557E4DC5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725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8F9BA7-A670-400C-B822-737F58EB0F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093E3-330C-4ECF-BA71-1CC6AD505F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68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5327AD4-CEA7-469B-9612-74DCF9FAFB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3B133-5DC5-42BB-B149-FEE9147E777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45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640294-75F5-4AA4-A06E-4759CA24F2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BB97-4811-468B-9C51-9C50DF2DB95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52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E0552DB-12C2-464F-B623-985491F85D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5A743-6EA9-4124-9B00-B6C376E3CD8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37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5E85437-A873-4E6D-AFF7-0A56F2E1D6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0EA33-D591-47DD-87A0-0C501AC17FA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01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A892B21-64C7-411E-8985-D31BD31168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D69A9-6B4F-4E27-9A9B-0D96D406564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299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336FAA-4AAA-447F-81B6-60C99D4743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2E0B5-9EB1-4D4A-8856-EBD61567FE0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90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1755E23-BCD6-412E-A19E-0BA5D931D1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629A-F6E0-4D4B-A079-D955FE0CE23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85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1 Kopie">
            <a:extLst>
              <a:ext uri="{FF2B5EF4-FFF2-40B4-BE49-F238E27FC236}">
                <a16:creationId xmlns:a16="http://schemas.microsoft.com/office/drawing/2014/main" id="{05521C5C-3C76-4558-8697-B86C3334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8100"/>
            <a:ext cx="914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eader">
            <a:extLst>
              <a:ext uri="{FF2B5EF4-FFF2-40B4-BE49-F238E27FC236}">
                <a16:creationId xmlns:a16="http://schemas.microsoft.com/office/drawing/2014/main" id="{CAC7303E-32D0-4F32-A345-83F06142E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9E8DF7-39EF-496C-8781-797822EA0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A347C29-6E71-42AC-91AF-8B3B28190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65E885B-7890-4192-95CF-709B1247D5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405563"/>
            <a:ext cx="766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>
                <a:solidFill>
                  <a:srgbClr val="6562A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A0DDF02-7805-417E-B011-578CB2F05BB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542E5C42-CA93-4ACE-83F8-CDB0CFBE9E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42937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5pPr>
      <a:lvl6pPr marL="4572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6pPr>
      <a:lvl7pPr marL="9144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7pPr>
      <a:lvl8pPr marL="13716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8pPr>
      <a:lvl9pPr marL="1828800"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800" b="1">
          <a:solidFill>
            <a:srgbClr val="6562A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2400">
          <a:solidFill>
            <a:schemeClr val="bg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 sz="2000">
          <a:solidFill>
            <a:schemeClr val="bg2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Char char="–"/>
        <a:defRPr kumimoji="1" sz="2000">
          <a:solidFill>
            <a:schemeClr val="bg2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E4F27F5-B1B1-4DD2-B93B-BB32DE42FD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/>
              <a:t>Roboterlokalisierung</a:t>
            </a:r>
            <a:r>
              <a:rPr lang="en-US" altLang="de-DE"/>
              <a:t> in 2D </a:t>
            </a:r>
            <a:br>
              <a:rPr lang="en-US" altLang="de-DE"/>
            </a:br>
            <a:r>
              <a:rPr lang="en-US" altLang="de-DE"/>
              <a:t>mittels SE(2) Filterung</a:t>
            </a: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F10064-85D7-4F14-9385-F63212AD31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Martin Miller, He Jingyu</a:t>
            </a:r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195D-5D6F-4906-ACAC-04992D3B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CB52D-B0D1-45C7-BA02-B22E6F98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31409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Vielen Dank für Ihre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E3B4BB-49BC-4B1E-AA93-5EB6D77B1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093E3-330C-4ECF-BA71-1CC6AD505F17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646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-1586" y="188915"/>
            <a:ext cx="9144001" cy="576263"/>
          </a:xfrm>
        </p:spPr>
        <p:txBody>
          <a:bodyPr/>
          <a:lstStyle/>
          <a:p>
            <a:r>
              <a:rPr lang="de-DE" dirty="0"/>
              <a:t>Verfahren zur SE(2)-Schätzung</a:t>
            </a:r>
            <a:endParaRPr lang="en-US" altLang="en-US" dirty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32" indent="-285744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2971" indent="-228594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160" indent="-228594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349" indent="-228594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A63125-0850-42D8-ADAE-90D2806ADCAF}" type="slidenum">
              <a:rPr lang="de-DE" altLang="de-DE" sz="1800">
                <a:solidFill>
                  <a:srgbClr val="6562AC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819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6662"/>
            <a:ext cx="29178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本框 5"/>
          <p:cNvSpPr txBox="1">
            <a:spLocks noChangeArrowheads="1"/>
          </p:cNvSpPr>
          <p:nvPr/>
        </p:nvSpPr>
        <p:spPr bwMode="auto">
          <a:xfrm>
            <a:off x="3529385" y="2705265"/>
            <a:ext cx="52728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dirty="0" err="1">
                <a:solidFill>
                  <a:srgbClr val="010000"/>
                </a:solidFill>
                <a:ea typeface="宋体" panose="02010600030101010101" pitchFamily="2" charset="-122"/>
              </a:rPr>
              <a:t>Richtungsschätzung</a:t>
            </a:r>
            <a:r>
              <a:rPr lang="en-US" altLang="zh-CN" dirty="0">
                <a:solidFill>
                  <a:srgbClr val="01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10000"/>
                </a:solidFill>
                <a:ea typeface="宋体" panose="02010600030101010101" pitchFamily="2" charset="-122"/>
              </a:rPr>
              <a:t>mit</a:t>
            </a:r>
            <a:r>
              <a:rPr lang="en-US" altLang="zh-CN" dirty="0">
                <a:solidFill>
                  <a:srgbClr val="010000"/>
                </a:solidFill>
                <a:ea typeface="宋体" panose="02010600030101010101" pitchFamily="2" charset="-122"/>
              </a:rPr>
              <a:t> Bingham-</a:t>
            </a:r>
            <a:r>
              <a:rPr lang="en-US" altLang="zh-CN" dirty="0" err="1">
                <a:solidFill>
                  <a:srgbClr val="010000"/>
                </a:solidFill>
                <a:ea typeface="宋体" panose="02010600030101010101" pitchFamily="2" charset="-122"/>
              </a:rPr>
              <a:t>Verteilung</a:t>
            </a:r>
            <a:r>
              <a:rPr lang="en-US" altLang="zh-CN" dirty="0">
                <a:solidFill>
                  <a:srgbClr val="010000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 err="1">
                <a:solidFill>
                  <a:srgbClr val="010000"/>
                </a:solidFill>
                <a:ea typeface="宋体" panose="02010600030101010101" pitchFamily="2" charset="-122"/>
              </a:rPr>
              <a:t>anstatt</a:t>
            </a:r>
            <a:r>
              <a:rPr lang="en-US" altLang="zh-CN" dirty="0">
                <a:solidFill>
                  <a:srgbClr val="01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10000"/>
                </a:solidFill>
                <a:ea typeface="宋体" panose="02010600030101010101" pitchFamily="2" charset="-122"/>
              </a:rPr>
              <a:t>Gaussverteilung</a:t>
            </a:r>
            <a:r>
              <a:rPr lang="en-US" altLang="zh-CN" dirty="0">
                <a:solidFill>
                  <a:srgbClr val="010000"/>
                </a:solidFill>
                <a:ea typeface="宋体" panose="02010600030101010101" pitchFamily="2" charset="-122"/>
              </a:rPr>
              <a:t>. </a:t>
            </a:r>
            <a:endParaRPr lang="en-US" altLang="en-US" dirty="0">
              <a:solidFill>
                <a:srgbClr val="01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799365300"/>
                  </p:ext>
                </p:extLst>
              </p:nvPr>
            </p:nvGraphicFramePr>
            <p:xfrm>
              <a:off x="819515" y="3787232"/>
              <a:ext cx="7501798" cy="28564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799365300"/>
                  </p:ext>
                </p:extLst>
              </p:nvPr>
            </p:nvGraphicFramePr>
            <p:xfrm>
              <a:off x="819515" y="3787232"/>
              <a:ext cx="7501798" cy="28564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97D9F0C-5D8B-433D-9430-3DCB34949BD3}"/>
                  </a:ext>
                </a:extLst>
              </p:cNvPr>
              <p:cNvSpPr/>
              <p:nvPr/>
            </p:nvSpPr>
            <p:spPr>
              <a:xfrm>
                <a:off x="1403648" y="1370351"/>
                <a:ext cx="14766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i="1" dirty="0"/>
                  <a:t> = p</a:t>
                </a:r>
                <a:r>
                  <a:rPr lang="de-DE" dirty="0"/>
                  <a:t> + </a:t>
                </a:r>
                <a:r>
                  <a:rPr lang="el-GR" dirty="0"/>
                  <a:t>ε </a:t>
                </a:r>
                <a:r>
                  <a:rPr lang="de-DE" i="1" dirty="0"/>
                  <a:t>q</a:t>
                </a:r>
                <a:endParaRPr lang="de-DE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97D9F0C-5D8B-433D-9430-3DCB34949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370351"/>
                <a:ext cx="1476686" cy="400110"/>
              </a:xfrm>
              <a:prstGeom prst="rect">
                <a:avLst/>
              </a:prstGeom>
              <a:blipFill>
                <a:blip r:embed="rId12"/>
                <a:stretch>
                  <a:fillRect t="-7692" r="-826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57BD448F-C647-40B9-90C8-50EE89353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9385" y="1282116"/>
                <a:ext cx="454643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2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de-DE" altLang="zh-CN" dirty="0">
                    <a:solidFill>
                      <a:srgbClr val="010000"/>
                    </a:solidFill>
                    <a:ea typeface="宋体" panose="02010600030101010101" pitchFamily="2" charset="-122"/>
                  </a:rPr>
                  <a:t>Duale Quaternionen</a:t>
                </a:r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altLang="zh-CN" dirty="0">
                    <a:solidFill>
                      <a:srgbClr val="010000"/>
                    </a:solidFill>
                    <a:ea typeface="宋体" panose="02010600030101010101" pitchFamily="2" charset="-122"/>
                  </a:rPr>
                  <a:t> repräsentieren </a:t>
                </a:r>
              </a:p>
              <a:p>
                <a:r>
                  <a:rPr lang="de-DE" altLang="zh-CN" dirty="0">
                    <a:solidFill>
                      <a:srgbClr val="010000"/>
                    </a:solidFill>
                    <a:ea typeface="宋体" panose="02010600030101010101" pitchFamily="2" charset="-122"/>
                  </a:rPr>
                  <a:t>Lage </a:t>
                </a:r>
                <a:r>
                  <a:rPr lang="de-DE" altLang="zh-CN" b="1" dirty="0">
                    <a:solidFill>
                      <a:srgbClr val="010000"/>
                    </a:solidFill>
                    <a:ea typeface="宋体" panose="02010600030101010101" pitchFamily="2" charset="-122"/>
                  </a:rPr>
                  <a:t>und</a:t>
                </a:r>
                <a:r>
                  <a:rPr lang="de-DE" altLang="zh-CN" dirty="0">
                    <a:solidFill>
                      <a:srgbClr val="010000"/>
                    </a:solidFill>
                    <a:ea typeface="宋体" panose="02010600030101010101" pitchFamily="2" charset="-122"/>
                  </a:rPr>
                  <a:t> Orientierung</a:t>
                </a:r>
                <a:endParaRPr lang="de-DE" altLang="en-US" dirty="0">
                  <a:solidFill>
                    <a:srgbClr val="010000"/>
                  </a:solidFill>
                </a:endParaRPr>
              </a:p>
            </p:txBody>
          </p:sp>
        </mc:Choice>
        <mc:Fallback xmlns=""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57BD448F-C647-40B9-90C8-50EE8935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9385" y="1282116"/>
                <a:ext cx="4546437" cy="707886"/>
              </a:xfrm>
              <a:prstGeom prst="rect">
                <a:avLst/>
              </a:prstGeom>
              <a:blipFill>
                <a:blip r:embed="rId13"/>
                <a:stretch>
                  <a:fillRect l="-1475" t="-3448" r="-402" b="-15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23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470563CA-6467-4F07-A00E-F84834702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Ziel des Projekts</a:t>
            </a:r>
            <a:endParaRPr lang="en-US" altLang="de-DE"/>
          </a:p>
        </p:txBody>
      </p:sp>
      <p:pic>
        <p:nvPicPr>
          <p:cNvPr id="5123" name="内容占位符 4">
            <a:extLst>
              <a:ext uri="{FF2B5EF4-FFF2-40B4-BE49-F238E27FC236}">
                <a16:creationId xmlns:a16="http://schemas.microsoft.com/office/drawing/2014/main" id="{E073DE44-849E-4455-B02E-B554F4B4E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00138"/>
            <a:ext cx="4649787" cy="2484437"/>
          </a:xfrm>
        </p:spPr>
      </p:pic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0844AE2-1278-437E-8387-06492E9EC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716EBB-89D1-496F-B2BD-4711927CA5F8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5125" name="图片 5">
            <a:extLst>
              <a:ext uri="{FF2B5EF4-FFF2-40B4-BE49-F238E27FC236}">
                <a16:creationId xmlns:a16="http://schemas.microsoft.com/office/drawing/2014/main" id="{6319B880-847B-4314-858E-AEE18D01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13100"/>
            <a:ext cx="52292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右弧形箭头 6">
            <a:extLst>
              <a:ext uri="{FF2B5EF4-FFF2-40B4-BE49-F238E27FC236}">
                <a16:creationId xmlns:a16="http://schemas.microsoft.com/office/drawing/2014/main" id="{655715A9-4BB7-4E38-ACDE-DD3D165D8602}"/>
              </a:ext>
            </a:extLst>
          </p:cNvPr>
          <p:cNvSpPr>
            <a:spLocks noChangeArrowheads="1"/>
          </p:cNvSpPr>
          <p:nvPr/>
        </p:nvSpPr>
        <p:spPr bwMode="auto">
          <a:xfrm rot="-2628913">
            <a:off x="5462588" y="1689100"/>
            <a:ext cx="614362" cy="1516063"/>
          </a:xfrm>
          <a:prstGeom prst="curvedLeftArrow">
            <a:avLst>
              <a:gd name="adj1" fmla="val 25020"/>
              <a:gd name="adj2" fmla="val 50017"/>
              <a:gd name="adj3" fmla="val 50060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de-DE" sz="2000">
              <a:latin typeface="Helvetica" panose="020B0604020202020204" pitchFamily="34" charset="0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04558E9-C142-431C-8320-81EC24FC0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40466"/>
            <a:ext cx="270112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r>
              <a:rPr lang="de-DE" altLang="zh-CN" dirty="0">
                <a:solidFill>
                  <a:srgbClr val="010000"/>
                </a:solidFill>
                <a:ea typeface="宋体" panose="02010600030101010101" pitchFamily="2" charset="-122"/>
              </a:rPr>
              <a:t>Wie gut lässt sich der Crawler mit Hilfe des SE(2)-Algorithmus lokalisieren?</a:t>
            </a:r>
            <a:endParaRPr lang="de-DE" altLang="en-US" dirty="0">
              <a:solidFill>
                <a:srgbClr val="01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E8D7A17-5D74-440D-9005-8755F30E9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7638"/>
            <a:ext cx="9144000" cy="576262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Vorgehensweise</a:t>
            </a:r>
            <a:endParaRPr lang="en-US" altLang="de-DE" dirty="0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5B61FA82-D996-4896-8761-DCA30C162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80288" y="6381750"/>
            <a:ext cx="76676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17DCA1-3F41-4858-8853-A9CA42EB129B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pic>
        <p:nvPicPr>
          <p:cNvPr id="6148" name="Grafik 3">
            <a:extLst>
              <a:ext uri="{FF2B5EF4-FFF2-40B4-BE49-F238E27FC236}">
                <a16:creationId xmlns:a16="http://schemas.microsoft.com/office/drawing/2014/main" id="{5D80A5FF-4CB9-4998-8421-CFE5BCD8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217863"/>
            <a:ext cx="13335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Grafik 10">
            <a:extLst>
              <a:ext uri="{FF2B5EF4-FFF2-40B4-BE49-F238E27FC236}">
                <a16:creationId xmlns:a16="http://schemas.microsoft.com/office/drawing/2014/main" id="{BF37E0BA-BE03-49CE-93D5-23954C80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309938"/>
            <a:ext cx="13335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Grafik 5">
            <a:extLst>
              <a:ext uri="{FF2B5EF4-FFF2-40B4-BE49-F238E27FC236}">
                <a16:creationId xmlns:a16="http://schemas.microsoft.com/office/drawing/2014/main" id="{99C1EB6E-01A6-4005-B930-48498314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949325"/>
            <a:ext cx="11255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951024C9-1E53-4829-A245-1BFD6B274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037138"/>
            <a:ext cx="1571699" cy="40011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SE(2)-Filter</a:t>
            </a:r>
            <a:endParaRPr lang="en-US" altLang="de-DE" b="1" dirty="0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515C731-A54F-4288-BDF5-78C089E93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110163"/>
            <a:ext cx="2976562" cy="101441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Vergleichsalgorithmus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de-DE" b="1" dirty="0" err="1">
                <a:ea typeface="宋体" panose="02010600030101010101" pitchFamily="2" charset="-122"/>
              </a:rPr>
              <a:t>Partikelfilter</a:t>
            </a:r>
            <a:endParaRPr lang="en-US" altLang="de-DE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de-DE" b="1" dirty="0">
                <a:ea typeface="宋体" panose="02010600030101010101" pitchFamily="2" charset="-122"/>
              </a:rPr>
              <a:t>Kalman-Filter</a:t>
            </a:r>
            <a:endParaRPr lang="en-US" altLang="de-DE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2C4B8D7-318F-4ECC-A060-DE77C020880E}"/>
              </a:ext>
            </a:extLst>
          </p:cNvPr>
          <p:cNvCxnSpPr>
            <a:cxnSpLocks/>
          </p:cNvCxnSpPr>
          <p:nvPr/>
        </p:nvCxnSpPr>
        <p:spPr bwMode="auto">
          <a:xfrm>
            <a:off x="4003675" y="2276475"/>
            <a:ext cx="0" cy="24622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56" name="文本框 7">
            <a:extLst>
              <a:ext uri="{FF2B5EF4-FFF2-40B4-BE49-F238E27FC236}">
                <a16:creationId xmlns:a16="http://schemas.microsoft.com/office/drawing/2014/main" id="{2426A652-AF18-42B2-A0B6-5DFCDF20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4849813"/>
            <a:ext cx="3779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1" dirty="0">
                <a:solidFill>
                  <a:schemeClr val="accent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Ground Truth</a:t>
            </a:r>
            <a:endParaRPr kumimoji="0" lang="en-US" altLang="de-DE" sz="2000" b="1" dirty="0">
              <a:solidFill>
                <a:schemeClr val="accent6"/>
              </a:solidFill>
              <a:latin typeface="Helvetica" panose="020B0604020202020204" pitchFamily="34" charset="0"/>
            </a:endParaRPr>
          </a:p>
        </p:txBody>
      </p:sp>
      <p:sp>
        <p:nvSpPr>
          <p:cNvPr id="6157" name="文本框 7">
            <a:extLst>
              <a:ext uri="{FF2B5EF4-FFF2-40B4-BE49-F238E27FC236}">
                <a16:creationId xmlns:a16="http://schemas.microsoft.com/office/drawing/2014/main" id="{DDB9C37C-5EE2-4382-9968-54663D5E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5116513"/>
            <a:ext cx="3779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b="1" dirty="0">
                <a:solidFill>
                  <a:schemeClr val="accent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(x, y, </a:t>
            </a:r>
            <a:r>
              <a:rPr kumimoji="0" lang="el-GR" altLang="zh-CN" sz="2000" b="1" dirty="0">
                <a:solidFill>
                  <a:schemeClr val="accent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φ</a:t>
            </a:r>
            <a:r>
              <a:rPr kumimoji="0" lang="de-DE" altLang="zh-CN" sz="2000" b="1" dirty="0">
                <a:solidFill>
                  <a:schemeClr val="accent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en-US" altLang="de-DE" sz="2000" b="1" dirty="0">
              <a:solidFill>
                <a:schemeClr val="accent6"/>
              </a:solidFill>
              <a:latin typeface="Helvetica" panose="020B0604020202020204" pitchFamily="34" charset="0"/>
            </a:endParaRPr>
          </a:p>
        </p:txBody>
      </p:sp>
      <p:cxnSp>
        <p:nvCxnSpPr>
          <p:cNvPr id="6158" name="Gerade Verbindung mit Pfeil 18">
            <a:extLst>
              <a:ext uri="{FF2B5EF4-FFF2-40B4-BE49-F238E27FC236}">
                <a16:creationId xmlns:a16="http://schemas.microsoft.com/office/drawing/2014/main" id="{B409DD2B-783F-41C3-B17F-97FAEA4BE555}"/>
              </a:ext>
            </a:extLst>
          </p:cNvPr>
          <p:cNvCxnSpPr>
            <a:cxnSpLocks/>
          </p:cNvCxnSpPr>
          <p:nvPr/>
        </p:nvCxnSpPr>
        <p:spPr bwMode="auto">
          <a:xfrm>
            <a:off x="2419350" y="5262563"/>
            <a:ext cx="647700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Gerade Verbindung mit Pfeil 28">
            <a:extLst>
              <a:ext uri="{FF2B5EF4-FFF2-40B4-BE49-F238E27FC236}">
                <a16:creationId xmlns:a16="http://schemas.microsoft.com/office/drawing/2014/main" id="{23673C49-03C8-4E9E-95E7-3100CA4D1FB3}"/>
              </a:ext>
            </a:extLst>
          </p:cNvPr>
          <p:cNvCxnSpPr>
            <a:cxnSpLocks/>
          </p:cNvCxnSpPr>
          <p:nvPr/>
        </p:nvCxnSpPr>
        <p:spPr bwMode="auto">
          <a:xfrm>
            <a:off x="5011738" y="5268913"/>
            <a:ext cx="641350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912F7FC-4587-4AEE-8BBE-CD00E0E28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Aufgabenstellung</a:t>
            </a:r>
          </a:p>
        </p:txBody>
      </p:sp>
      <p:sp>
        <p:nvSpPr>
          <p:cNvPr id="7171" name="Foliennummernplatzhalter 2">
            <a:extLst>
              <a:ext uri="{FF2B5EF4-FFF2-40B4-BE49-F238E27FC236}">
                <a16:creationId xmlns:a16="http://schemas.microsoft.com/office/drawing/2014/main" id="{63D25562-6E1A-44E2-8490-4BD273B48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F00656-D30A-4801-8FF8-A09E38DFA56D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03059CF-88B8-412D-8D81-22D6BA08E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33320"/>
              </p:ext>
            </p:extLst>
          </p:nvPr>
        </p:nvGraphicFramePr>
        <p:xfrm>
          <a:off x="1043608" y="980728"/>
          <a:ext cx="717488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5B9DF53-FAE7-4424-990E-22F14C888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sind die Meilensteine 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07655D-4517-4A64-924B-D92704DEB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de-DE" altLang="zh-CN" b="1" dirty="0"/>
              <a:t>Einarbeitung</a:t>
            </a:r>
            <a:br>
              <a:rPr lang="de-DE" altLang="zh-CN" b="1" dirty="0"/>
            </a:br>
            <a:r>
              <a:rPr lang="de-DE" altLang="zh-CN" dirty="0"/>
              <a:t>Grundlagen</a:t>
            </a:r>
            <a:br>
              <a:rPr lang="en-US" altLang="zh-CN" dirty="0"/>
            </a:br>
            <a:r>
              <a:rPr lang="de-DE" altLang="zh-CN" dirty="0"/>
              <a:t>Algorithmen</a:t>
            </a:r>
            <a:r>
              <a:rPr lang="en-US" altLang="zh-CN" dirty="0"/>
              <a:t> (SE2-Filter, UKF,PF)</a:t>
            </a:r>
            <a:br>
              <a:rPr lang="en-US" altLang="zh-CN" dirty="0"/>
            </a:br>
            <a:r>
              <a:rPr lang="en-US" altLang="zh-CN" dirty="0" err="1"/>
              <a:t>Laufroboter</a:t>
            </a:r>
            <a:r>
              <a:rPr lang="en-US" altLang="zh-CN" dirty="0"/>
              <a:t> (Crawler)</a:t>
            </a:r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en-US" altLang="zh-CN" b="1" dirty="0" err="1"/>
              <a:t>Implementierung</a:t>
            </a:r>
            <a:br>
              <a:rPr lang="en-US" altLang="zh-CN" b="1" dirty="0"/>
            </a:br>
            <a:r>
              <a:rPr lang="en-US" altLang="zh-CN" dirty="0" err="1"/>
              <a:t>Anpassung</a:t>
            </a:r>
            <a:r>
              <a:rPr lang="en-US" altLang="zh-CN" dirty="0"/>
              <a:t> der </a:t>
            </a:r>
            <a:r>
              <a:rPr lang="en-US" altLang="zh-CN" dirty="0" err="1"/>
              <a:t>Algorithmen</a:t>
            </a:r>
            <a:r>
              <a:rPr lang="en-US" altLang="zh-CN" dirty="0"/>
              <a:t> auf den Crawler</a:t>
            </a:r>
            <a:br>
              <a:rPr lang="en-US" altLang="zh-CN" dirty="0"/>
            </a:br>
            <a:r>
              <a:rPr lang="en-US" altLang="zh-CN" dirty="0" err="1"/>
              <a:t>Implementierung</a:t>
            </a:r>
            <a:r>
              <a:rPr lang="en-US" altLang="zh-CN" dirty="0"/>
              <a:t> SE(2)-Filter</a:t>
            </a:r>
            <a:br>
              <a:rPr lang="en-US" altLang="zh-CN" dirty="0"/>
            </a:br>
            <a:r>
              <a:rPr lang="en-US" altLang="zh-CN" dirty="0" err="1"/>
              <a:t>Auswahl</a:t>
            </a:r>
            <a:r>
              <a:rPr lang="en-US" altLang="zh-CN" dirty="0"/>
              <a:t> der </a:t>
            </a:r>
            <a:r>
              <a:rPr lang="en-US" altLang="zh-CN" dirty="0" err="1"/>
              <a:t>Vergleichsalgorithmen</a:t>
            </a:r>
            <a:endParaRPr lang="en-US" altLang="zh-CN" dirty="0"/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en-US" altLang="zh-CN" b="1" dirty="0" err="1"/>
              <a:t>Evaluierung</a:t>
            </a:r>
            <a:br>
              <a:rPr lang="en-US" altLang="zh-CN" b="1" dirty="0"/>
            </a:br>
            <a:r>
              <a:rPr lang="en-US" altLang="zh-CN" dirty="0" err="1"/>
              <a:t>Entwurf</a:t>
            </a:r>
            <a:r>
              <a:rPr lang="en-US" altLang="zh-CN" dirty="0"/>
              <a:t> von </a:t>
            </a:r>
            <a:r>
              <a:rPr lang="en-US" altLang="zh-CN" dirty="0" err="1"/>
              <a:t>Messmodellen</a:t>
            </a:r>
            <a:r>
              <a:rPr lang="en-US" altLang="zh-CN" dirty="0"/>
              <a:t> und </a:t>
            </a:r>
            <a:r>
              <a:rPr lang="en-US" altLang="zh-CN" dirty="0" err="1"/>
              <a:t>Szenarien</a:t>
            </a:r>
            <a:br>
              <a:rPr lang="en-US" altLang="zh-CN" b="1" dirty="0"/>
            </a:br>
            <a:r>
              <a:rPr lang="en-US" altLang="zh-CN" dirty="0" err="1"/>
              <a:t>Einrichtung</a:t>
            </a:r>
            <a:r>
              <a:rPr lang="en-US" altLang="zh-CN" dirty="0"/>
              <a:t> der </a:t>
            </a:r>
            <a:r>
              <a:rPr lang="en-US" altLang="zh-CN" dirty="0" err="1"/>
              <a:t>Testumgebung</a:t>
            </a:r>
            <a:r>
              <a:rPr lang="en-US" altLang="zh-CN" dirty="0"/>
              <a:t> (Simulation und Praxis)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de-DE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de-DE" altLang="de-DE" dirty="0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A63AA4AB-62BD-459F-915E-4A2EC62BC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34FEED-066C-4633-BD1A-68DFE30FFDFC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1494F5-AB0C-414A-A0C7-6B6B8E7A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(1)</a:t>
            </a:r>
          </a:p>
        </p:txBody>
      </p:sp>
      <p:graphicFrame>
        <p:nvGraphicFramePr>
          <p:cNvPr id="98307" name="Group 3">
            <a:extLst>
              <a:ext uri="{FF2B5EF4-FFF2-40B4-BE49-F238E27FC236}">
                <a16:creationId xmlns:a16="http://schemas.microsoft.com/office/drawing/2014/main" id="{E3C294DB-B634-4349-AE93-374020E29181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08090537"/>
              </p:ext>
            </p:extLst>
          </p:nvPr>
        </p:nvGraphicFramePr>
        <p:xfrm>
          <a:off x="431256" y="1556635"/>
          <a:ext cx="7992564" cy="4458592"/>
        </p:xfrm>
        <a:graphic>
          <a:graphicData uri="http://schemas.openxmlformats.org/drawingml/2006/table">
            <a:tbl>
              <a:tblPr/>
              <a:tblGrid>
                <a:gridCol w="540344">
                  <a:extLst>
                    <a:ext uri="{9D8B030D-6E8A-4147-A177-3AD203B41FA5}">
                      <a16:colId xmlns:a16="http://schemas.microsoft.com/office/drawing/2014/main" val="2877879980"/>
                    </a:ext>
                  </a:extLst>
                </a:gridCol>
                <a:gridCol w="228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Präsentationen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Zwischen-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Bericht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3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Einarbeitung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Grundlagen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8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Crawler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67285"/>
                  </a:ext>
                </a:extLst>
              </a:tr>
              <a:tr h="39055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66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Implementierung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Auswahl des 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3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97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Dokumentation / Ausarbeitung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0" name="Text Box 97">
            <a:extLst>
              <a:ext uri="{FF2B5EF4-FFF2-40B4-BE49-F238E27FC236}">
                <a16:creationId xmlns:a16="http://schemas.microsoft.com/office/drawing/2014/main" id="{336C0254-A5E2-4F6C-BB5D-86BF1A5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63600"/>
            <a:ext cx="288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1</a:t>
            </a:r>
          </a:p>
        </p:txBody>
      </p:sp>
      <p:sp>
        <p:nvSpPr>
          <p:cNvPr id="9221" name="Text Box 98">
            <a:extLst>
              <a:ext uri="{FF2B5EF4-FFF2-40B4-BE49-F238E27FC236}">
                <a16:creationId xmlns:a16="http://schemas.microsoft.com/office/drawing/2014/main" id="{2411A5A0-220A-41AE-8609-9D8D6EF0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9271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2</a:t>
            </a:r>
          </a:p>
        </p:txBody>
      </p:sp>
      <p:sp>
        <p:nvSpPr>
          <p:cNvPr id="9222" name="Line 99">
            <a:extLst>
              <a:ext uri="{FF2B5EF4-FFF2-40B4-BE49-F238E27FC236}">
                <a16:creationId xmlns:a16="http://schemas.microsoft.com/office/drawing/2014/main" id="{CD8111AB-7F32-43F0-B7A0-EB85CCA10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9350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3" name="Line 100">
            <a:extLst>
              <a:ext uri="{FF2B5EF4-FFF2-40B4-BE49-F238E27FC236}">
                <a16:creationId xmlns:a16="http://schemas.microsoft.com/office/drawing/2014/main" id="{5778BB9D-46DD-4B4A-B579-C9626471E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9604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4" name="Foliennummernplatzhalter 7">
            <a:extLst>
              <a:ext uri="{FF2B5EF4-FFF2-40B4-BE49-F238E27FC236}">
                <a16:creationId xmlns:a16="http://schemas.microsoft.com/office/drawing/2014/main" id="{0BF527B7-F0A4-4F75-93E2-4ADB07A80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20CC23-A495-48A1-823C-8241817D2450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1494F5-AB0C-414A-A0C7-6B6B8E7A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(1)</a:t>
            </a:r>
          </a:p>
        </p:txBody>
      </p:sp>
      <p:graphicFrame>
        <p:nvGraphicFramePr>
          <p:cNvPr id="98307" name="Group 3">
            <a:extLst>
              <a:ext uri="{FF2B5EF4-FFF2-40B4-BE49-F238E27FC236}">
                <a16:creationId xmlns:a16="http://schemas.microsoft.com/office/drawing/2014/main" id="{E3C294DB-B634-4349-AE93-374020E29181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4813668"/>
              </p:ext>
            </p:extLst>
          </p:nvPr>
        </p:nvGraphicFramePr>
        <p:xfrm>
          <a:off x="431256" y="1556635"/>
          <a:ext cx="7992564" cy="4458592"/>
        </p:xfrm>
        <a:graphic>
          <a:graphicData uri="http://schemas.openxmlformats.org/drawingml/2006/table">
            <a:tbl>
              <a:tblPr/>
              <a:tblGrid>
                <a:gridCol w="540344">
                  <a:extLst>
                    <a:ext uri="{9D8B030D-6E8A-4147-A177-3AD203B41FA5}">
                      <a16:colId xmlns:a16="http://schemas.microsoft.com/office/drawing/2014/main" val="2877879980"/>
                    </a:ext>
                  </a:extLst>
                </a:gridCol>
                <a:gridCol w="228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Präsentationen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Zwischen-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Bericht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3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Einarbeitung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Grundlagen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8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Crawler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67285"/>
                  </a:ext>
                </a:extLst>
              </a:tr>
              <a:tr h="39055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66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Implementierung</a:t>
                      </a:r>
                    </a:p>
                  </a:txBody>
                  <a:tcPr marT="45723" marB="45723"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Auswahl des 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3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SE(2)-Filter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97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Vergleichsalgorithmus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Dokumentation / Ausarbeitung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0" name="Text Box 97">
            <a:extLst>
              <a:ext uri="{FF2B5EF4-FFF2-40B4-BE49-F238E27FC236}">
                <a16:creationId xmlns:a16="http://schemas.microsoft.com/office/drawing/2014/main" id="{336C0254-A5E2-4F6C-BB5D-86BF1A5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63600"/>
            <a:ext cx="288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1</a:t>
            </a:r>
          </a:p>
        </p:txBody>
      </p:sp>
      <p:sp>
        <p:nvSpPr>
          <p:cNvPr id="9221" name="Text Box 98">
            <a:extLst>
              <a:ext uri="{FF2B5EF4-FFF2-40B4-BE49-F238E27FC236}">
                <a16:creationId xmlns:a16="http://schemas.microsoft.com/office/drawing/2014/main" id="{2411A5A0-220A-41AE-8609-9D8D6EF0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9271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2</a:t>
            </a:r>
          </a:p>
        </p:txBody>
      </p:sp>
      <p:sp>
        <p:nvSpPr>
          <p:cNvPr id="9222" name="Line 99">
            <a:extLst>
              <a:ext uri="{FF2B5EF4-FFF2-40B4-BE49-F238E27FC236}">
                <a16:creationId xmlns:a16="http://schemas.microsoft.com/office/drawing/2014/main" id="{CD8111AB-7F32-43F0-B7A0-EB85CCA10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9350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3" name="Line 100">
            <a:extLst>
              <a:ext uri="{FF2B5EF4-FFF2-40B4-BE49-F238E27FC236}">
                <a16:creationId xmlns:a16="http://schemas.microsoft.com/office/drawing/2014/main" id="{5778BB9D-46DD-4B4A-B579-C9626471E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96043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9224" name="Foliennummernplatzhalter 7">
            <a:extLst>
              <a:ext uri="{FF2B5EF4-FFF2-40B4-BE49-F238E27FC236}">
                <a16:creationId xmlns:a16="http://schemas.microsoft.com/office/drawing/2014/main" id="{0BF527B7-F0A4-4F75-93E2-4ADB07A80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20CC23-A495-48A1-823C-8241817D2450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8D5E9F-8BCB-4D6A-A070-D9DB36F22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Projektplan (2)</a:t>
            </a:r>
          </a:p>
        </p:txBody>
      </p:sp>
      <p:graphicFrame>
        <p:nvGraphicFramePr>
          <p:cNvPr id="99331" name="Group 3">
            <a:extLst>
              <a:ext uri="{FF2B5EF4-FFF2-40B4-BE49-F238E27FC236}">
                <a16:creationId xmlns:a16="http://schemas.microsoft.com/office/drawing/2014/main" id="{82D31EC6-AC18-4EE1-824A-3357FCD0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37744"/>
              </p:ext>
            </p:extLst>
          </p:nvPr>
        </p:nvGraphicFramePr>
        <p:xfrm>
          <a:off x="322958" y="1628858"/>
          <a:ext cx="8640959" cy="2499360"/>
        </p:xfrm>
        <a:graphic>
          <a:graphicData uri="http://schemas.openxmlformats.org/drawingml/2006/table">
            <a:tbl>
              <a:tblPr/>
              <a:tblGrid>
                <a:gridCol w="985303">
                  <a:extLst>
                    <a:ext uri="{9D8B030D-6E8A-4147-A177-3AD203B41FA5}">
                      <a16:colId xmlns:a16="http://schemas.microsoft.com/office/drawing/2014/main" val="2465965751"/>
                    </a:ext>
                  </a:extLst>
                </a:gridCol>
                <a:gridCol w="214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Arbeitsaufgaben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KW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2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Evaluation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Tests +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Endbericht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Abgabe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Szenarien-Entwurf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2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Durchführung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Schriftliche Ausarbeitung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8" name="Text Box 105">
            <a:extLst>
              <a:ext uri="{FF2B5EF4-FFF2-40B4-BE49-F238E27FC236}">
                <a16:creationId xmlns:a16="http://schemas.microsoft.com/office/drawing/2014/main" id="{32512671-DC18-4D53-8EFC-BC0C92EC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944563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>
                <a:latin typeface="Helvetica" panose="020B0604020202020204" pitchFamily="34" charset="0"/>
              </a:rPr>
              <a:t>Meilenstein 3</a:t>
            </a:r>
          </a:p>
        </p:txBody>
      </p:sp>
      <p:sp>
        <p:nvSpPr>
          <p:cNvPr id="11269" name="Line 106">
            <a:extLst>
              <a:ext uri="{FF2B5EF4-FFF2-40B4-BE49-F238E27FC236}">
                <a16:creationId xmlns:a16="http://schemas.microsoft.com/office/drawing/2014/main" id="{39086375-1344-490F-AE38-53518EE5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052513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270" name="Foliennummernplatzhalter 5">
            <a:extLst>
              <a:ext uri="{FF2B5EF4-FFF2-40B4-BE49-F238E27FC236}">
                <a16:creationId xmlns:a16="http://schemas.microsoft.com/office/drawing/2014/main" id="{544CBC6C-8DB0-4B37-9BC4-1DACA5EF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FA0500-9AE8-454D-B8B8-F665E1198CFF}" type="slidenum">
              <a:rPr kumimoji="0" lang="de-DE" altLang="de-DE" sz="1800" smtClean="0">
                <a:solidFill>
                  <a:srgbClr val="6562AC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de-DE" altLang="de-DE" sz="1800">
              <a:solidFill>
                <a:srgbClr val="6562AC"/>
              </a:solidFill>
              <a:latin typeface="Tahoma" panose="020B0604030504040204" pitchFamily="34" charset="0"/>
            </a:endParaRPr>
          </a:p>
        </p:txBody>
      </p:sp>
      <p:sp>
        <p:nvSpPr>
          <p:cNvPr id="11271" name="Text Box 105">
            <a:extLst>
              <a:ext uri="{FF2B5EF4-FFF2-40B4-BE49-F238E27FC236}">
                <a16:creationId xmlns:a16="http://schemas.microsoft.com/office/drawing/2014/main" id="{C57A68FB-F939-46B4-BFCC-FBF43FC0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233488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-"/>
              <a:defRPr kumimoji="1"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100000"/>
              <a:buChar char="•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Char char="–"/>
              <a:defRPr kumimoji="1"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de-DE" altLang="de-DE" sz="2000">
                <a:solidFill>
                  <a:srgbClr val="00B050"/>
                </a:solidFill>
                <a:latin typeface="Helvetica" panose="020B0604020202020204" pitchFamily="34" charset="0"/>
              </a:rPr>
              <a:t>Puffer</a:t>
            </a:r>
          </a:p>
        </p:txBody>
      </p:sp>
      <p:pic>
        <p:nvPicPr>
          <p:cNvPr id="3" name="Grafik 2" descr="Tanne">
            <a:extLst>
              <a:ext uri="{FF2B5EF4-FFF2-40B4-BE49-F238E27FC236}">
                <a16:creationId xmlns:a16="http://schemas.microsoft.com/office/drawing/2014/main" id="{0AC87A3C-EF23-47BD-868D-897E5715D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8" y="1182688"/>
            <a:ext cx="446087" cy="446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as">
  <a:themeElements>
    <a:clrScheme name="isas 5">
      <a:dk1>
        <a:srgbClr val="000000"/>
      </a:dk1>
      <a:lt1>
        <a:srgbClr val="FFFFFF"/>
      </a:lt1>
      <a:dk2>
        <a:srgbClr val="666699"/>
      </a:dk2>
      <a:lt2>
        <a:srgbClr val="010000"/>
      </a:lt2>
      <a:accent1>
        <a:srgbClr val="9A9ABC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CADA"/>
      </a:accent5>
      <a:accent6>
        <a:srgbClr val="E70000"/>
      </a:accent6>
      <a:hlink>
        <a:srgbClr val="009900"/>
      </a:hlink>
      <a:folHlink>
        <a:srgbClr val="0000B4"/>
      </a:folHlink>
    </a:clrScheme>
    <a:fontScheme name="isa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isa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4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s 5">
        <a:dk1>
          <a:srgbClr val="000000"/>
        </a:dk1>
        <a:lt1>
          <a:srgbClr val="FFFFFF"/>
        </a:lt1>
        <a:dk2>
          <a:srgbClr val="666699"/>
        </a:dk2>
        <a:lt2>
          <a:srgbClr val="010000"/>
        </a:lt2>
        <a:accent1>
          <a:srgbClr val="9A9AB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DA"/>
        </a:accent5>
        <a:accent6>
          <a:srgbClr val="E70000"/>
        </a:accent6>
        <a:hlink>
          <a:srgbClr val="009900"/>
        </a:hlink>
        <a:folHlink>
          <a:srgbClr val="0000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isas</Template>
  <TotalTime>0</TotalTime>
  <Words>336</Words>
  <Application>Microsoft Office PowerPoint</Application>
  <PresentationFormat>Bildschirmpräsentation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宋体</vt:lpstr>
      <vt:lpstr>Arial</vt:lpstr>
      <vt:lpstr>Cambria Math</vt:lpstr>
      <vt:lpstr>Helvetica</vt:lpstr>
      <vt:lpstr>Tahoma</vt:lpstr>
      <vt:lpstr>Wingdings</vt:lpstr>
      <vt:lpstr>isas</vt:lpstr>
      <vt:lpstr>Roboterlokalisierung in 2D  mittels SE(2) Filterung</vt:lpstr>
      <vt:lpstr>Verfahren zur SE(2)-Schätzung</vt:lpstr>
      <vt:lpstr>Ziel des Projekts</vt:lpstr>
      <vt:lpstr>Vorgehensweise</vt:lpstr>
      <vt:lpstr>Aufgabenstellung</vt:lpstr>
      <vt:lpstr>Was sind die Meilensteine ?</vt:lpstr>
      <vt:lpstr>Projektplan (1)</vt:lpstr>
      <vt:lpstr>Projektplan (1)</vt:lpstr>
      <vt:lpstr>Projektplan (2)</vt:lpstr>
      <vt:lpstr>PowerPoint-Präsentation</vt:lpstr>
    </vt:vector>
  </TitlesOfParts>
  <Company>ISAS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Uni KA</dc:creator>
  <cp:lastModifiedBy>Admin</cp:lastModifiedBy>
  <cp:revision>60</cp:revision>
  <dcterms:created xsi:type="dcterms:W3CDTF">2006-10-19T10:11:23Z</dcterms:created>
  <dcterms:modified xsi:type="dcterms:W3CDTF">2017-10-27T11:45:45Z</dcterms:modified>
</cp:coreProperties>
</file>