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0" r:id="rId4"/>
    <p:sldId id="262" r:id="rId5"/>
    <p:sldId id="277" r:id="rId6"/>
    <p:sldId id="261" r:id="rId7"/>
    <p:sldId id="275" r:id="rId8"/>
    <p:sldId id="269" r:id="rId9"/>
    <p:sldId id="270" r:id="rId10"/>
    <p:sldId id="271" r:id="rId11"/>
    <p:sldId id="272" r:id="rId12"/>
    <p:sldId id="273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3AA-ACF8-4FC4-AA5C-C310E964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predictions on fraudulent job postings </a:t>
            </a:r>
            <a:br>
              <a:rPr lang="en-US" dirty="0"/>
            </a:br>
            <a:r>
              <a:rPr lang="en-US" dirty="0"/>
              <a:t>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D6CC-F4B8-4AB4-8613-532CC4D9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63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BY</a:t>
            </a:r>
          </a:p>
          <a:p>
            <a:r>
              <a:rPr lang="en-US" b="1" dirty="0">
                <a:solidFill>
                  <a:srgbClr val="C00000"/>
                </a:solidFill>
              </a:rPr>
              <a:t>Jonathan </a:t>
            </a:r>
            <a:r>
              <a:rPr lang="en-US" b="1" dirty="0" err="1">
                <a:solidFill>
                  <a:srgbClr val="C00000"/>
                </a:solidFill>
              </a:rPr>
              <a:t>yoon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MAHA JAYAPAL</a:t>
            </a:r>
          </a:p>
          <a:p>
            <a:r>
              <a:rPr lang="en-US" b="1" dirty="0">
                <a:solidFill>
                  <a:srgbClr val="C00000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7101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FD-67D4-455B-8E16-8582589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Required-education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CBB8-C652-47A1-B2D4-5D477957E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635" y="1908313"/>
            <a:ext cx="4224130" cy="45322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DF20-EBA1-4D38-9C86-95226BAC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08313"/>
            <a:ext cx="5443329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358-2DA0-4EBD-A009-371F287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Has-company-logo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EE2-509A-48AD-84FE-5552C88B6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coefficient to the target variable: -0.25</a:t>
            </a:r>
          </a:p>
          <a:p>
            <a:r>
              <a:rPr lang="en-US" dirty="0"/>
              <a:t>Moderate negative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D7759-7A50-4E5C-AA33-082B457059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5550" y="2436019"/>
            <a:ext cx="48387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1EA2-BE20-41B5-A5F7-82DF8AB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3883507"/>
            <a:ext cx="2447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67CE-6146-4996-A275-E70D08A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38FC-AA73-47FC-BD1D-3BDA103434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E3A1-C0EC-4376-AFFE-4708B6FFA6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Sensitivity</a:t>
            </a:r>
          </a:p>
          <a:p>
            <a:r>
              <a:rPr lang="en-US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224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20C7-9FB2-4A8C-8DA1-63C13BA7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evaluation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01364-B70C-48BB-B86A-BE91E7108B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752" y="2366963"/>
            <a:ext cx="9507984" cy="38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AAEB-42EE-4D93-B415-1BDB5BD3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dataset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799A-E4FD-47BF-BC3C-78187D079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Online recruitment fraud</a:t>
            </a:r>
          </a:p>
          <a:p>
            <a:r>
              <a:rPr lang="en-US" dirty="0"/>
              <a:t>More traffic in the job market because of </a:t>
            </a:r>
            <a:r>
              <a:rPr lang="en-US" dirty="0" err="1"/>
              <a:t>covid</a:t>
            </a:r>
            <a:endParaRPr lang="en-US" dirty="0"/>
          </a:p>
          <a:p>
            <a:r>
              <a:rPr lang="en-US" dirty="0"/>
              <a:t>Not only helps job seekers but also companies </a:t>
            </a:r>
          </a:p>
        </p:txBody>
      </p:sp>
      <p:pic>
        <p:nvPicPr>
          <p:cNvPr id="1026" name="Picture 2" descr="Are Employers Required to Post Job Openings? - HR Daily Advisor">
            <a:extLst>
              <a:ext uri="{FF2B5EF4-FFF2-40B4-BE49-F238E27FC236}">
                <a16:creationId xmlns:a16="http://schemas.microsoft.com/office/drawing/2014/main" id="{19068998-7533-47CC-81FC-C640C705E6D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80288"/>
            <a:ext cx="5105400" cy="33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6BD-3782-4B7F-990A-A240041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C12-A088-4AA8-B622-1AD53A134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4448339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JOB-ID                                                                     </a:t>
            </a:r>
          </a:p>
          <a:p>
            <a:r>
              <a:rPr lang="en-US" dirty="0"/>
              <a:t>TITLE                                                                         </a:t>
            </a:r>
          </a:p>
          <a:p>
            <a:r>
              <a:rPr lang="en-US" dirty="0"/>
              <a:t>LOCATION                                                                 </a:t>
            </a:r>
          </a:p>
          <a:p>
            <a:r>
              <a:rPr lang="en-US" dirty="0"/>
              <a:t>DEPARTMENT                                                              </a:t>
            </a:r>
          </a:p>
          <a:p>
            <a:r>
              <a:rPr lang="en-US" dirty="0"/>
              <a:t>SALARY-RANGE                                                         </a:t>
            </a:r>
          </a:p>
          <a:p>
            <a:r>
              <a:rPr lang="en-US" dirty="0"/>
              <a:t>COMPANY-PROFILE                                                    </a:t>
            </a:r>
          </a:p>
          <a:p>
            <a:r>
              <a:rPr lang="en-US" dirty="0"/>
              <a:t>DESCRIPTION                                                             </a:t>
            </a:r>
          </a:p>
          <a:p>
            <a:r>
              <a:rPr lang="en-US" dirty="0"/>
              <a:t>REQUIREMENTS                                                         </a:t>
            </a:r>
          </a:p>
          <a:p>
            <a:r>
              <a:rPr lang="en-US" dirty="0"/>
              <a:t> BENEFITS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6B94-3D98-4CA9-92F6-8543EBF0E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68140" y="2139518"/>
            <a:ext cx="5409460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TELECOMMuTING</a:t>
            </a:r>
            <a:endParaRPr lang="en-US" dirty="0"/>
          </a:p>
          <a:p>
            <a:r>
              <a:rPr lang="en-US" dirty="0"/>
              <a:t>HAS-COMPANY-LOGO</a:t>
            </a:r>
          </a:p>
          <a:p>
            <a:r>
              <a:rPr lang="en-US" dirty="0"/>
              <a:t>HAS-QUESTIONS</a:t>
            </a:r>
          </a:p>
          <a:p>
            <a:r>
              <a:rPr lang="en-US" dirty="0"/>
              <a:t>EMPLOYMENT-TYPE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FRAUDULENT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30E-E2C3-4278-9F0E-3B46AD0E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778-8A76-45C3-9497-4B2E44B42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17880 records with 18 attributes</a:t>
            </a:r>
          </a:p>
          <a:p>
            <a:r>
              <a:rPr lang="en-US" dirty="0"/>
              <a:t>Location of records spread across the world including us and </a:t>
            </a:r>
            <a:r>
              <a:rPr lang="en-US" dirty="0" err="1"/>
              <a:t>nz</a:t>
            </a:r>
            <a:endParaRPr lang="en-US" dirty="0"/>
          </a:p>
          <a:p>
            <a:r>
              <a:rPr lang="en-US" dirty="0"/>
              <a:t>Target attribute – fraudulent</a:t>
            </a:r>
          </a:p>
          <a:p>
            <a:r>
              <a:rPr lang="en-US" dirty="0"/>
              <a:t>More missing values in salary-range and department</a:t>
            </a:r>
          </a:p>
          <a:p>
            <a:r>
              <a:rPr lang="en-US" dirty="0"/>
              <a:t>No missing values in the target variable</a:t>
            </a:r>
          </a:p>
          <a:p>
            <a:r>
              <a:rPr lang="en-US" dirty="0"/>
              <a:t>Data types of the records are integers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7B7-650C-44FE-86A0-E42D6706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826E-42C4-44DF-885D-E2FD14D261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Has-company-logo</a:t>
            </a:r>
          </a:p>
          <a:p>
            <a:r>
              <a:rPr lang="en-US" dirty="0"/>
              <a:t>Fraudulent</a:t>
            </a:r>
          </a:p>
          <a:p>
            <a:r>
              <a:rPr lang="en-US" dirty="0"/>
              <a:t>location – to select data only from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2763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77F-C58C-407B-B0CE-8818A02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F02-FF2F-4723-989C-D273EDE04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5232"/>
            <a:ext cx="10363826" cy="3775968"/>
          </a:xfrm>
        </p:spPr>
        <p:txBody>
          <a:bodyPr/>
          <a:lstStyle/>
          <a:p>
            <a:r>
              <a:rPr lang="en-US" dirty="0"/>
              <a:t>Replace nan to “   “ to specify they are missing values</a:t>
            </a:r>
          </a:p>
          <a:p>
            <a:r>
              <a:rPr lang="en-US" dirty="0"/>
              <a:t>From the location attribute separate country, state and city</a:t>
            </a:r>
          </a:p>
          <a:p>
            <a:r>
              <a:rPr lang="en-US" dirty="0"/>
              <a:t>Separate the united states data from the dataset </a:t>
            </a:r>
          </a:p>
          <a:p>
            <a:r>
              <a:rPr lang="en-US" dirty="0"/>
              <a:t>10593 records in the us dataset</a:t>
            </a:r>
          </a:p>
          <a:p>
            <a:r>
              <a:rPr lang="en-US" dirty="0"/>
              <a:t>Replaced missing values with the mode of the attributes</a:t>
            </a:r>
          </a:p>
          <a:p>
            <a:r>
              <a:rPr lang="en-US" dirty="0"/>
              <a:t>Converting the categorical variables to numeric with </a:t>
            </a:r>
            <a:r>
              <a:rPr lang="en-US" dirty="0" err="1"/>
              <a:t>cat.code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60-A800-4B9C-805A-F1D5E17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C234-9AFC-4CE6-93A5-E290CEA90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Replaced missing values with the modes of those attributes</a:t>
            </a:r>
          </a:p>
          <a:p>
            <a:pPr lvl="1"/>
            <a:r>
              <a:rPr lang="en-US" dirty="0"/>
              <a:t>Missing data in employment type with other</a:t>
            </a:r>
          </a:p>
          <a:p>
            <a:pPr lvl="1"/>
            <a:r>
              <a:rPr lang="en-US" dirty="0"/>
              <a:t>Missing data in required-experience with not-applicable</a:t>
            </a:r>
          </a:p>
          <a:p>
            <a:pPr lvl="1"/>
            <a:r>
              <a:rPr lang="en-US" dirty="0"/>
              <a:t>Missing data in required-education with unspecified</a:t>
            </a:r>
          </a:p>
          <a:p>
            <a:r>
              <a:rPr lang="en-US" dirty="0"/>
              <a:t>Dropped missing values in locations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1D8-86BB-4302-A4B9-DE8A2E6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26D-24A0-45AC-8835-ADDFF22D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 spreads from full-time to temporary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D1497-497F-4412-A435-0A98CE057D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199" y="2389310"/>
            <a:ext cx="5317435" cy="34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89F2-CB41-421B-B21E-B62DB5D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9" y="3243884"/>
            <a:ext cx="3182801" cy="2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28C-9658-4689-BE2F-F6A9002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experience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BECBE-BC89-44AC-AFD8-808163AC9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6462" y="2421731"/>
            <a:ext cx="258127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1412-DFD0-4302-9180-A617CB62F1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74336" y="2366963"/>
            <a:ext cx="39011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9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721</TotalTime>
  <Words>261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Analysis and predictions on fraudulent job postings  in the us</vt:lpstr>
      <vt:lpstr>  dataset objective</vt:lpstr>
      <vt:lpstr>Attributes of the Dataset</vt:lpstr>
      <vt:lpstr>Preliminary analysis</vt:lpstr>
      <vt:lpstr>Interested attributes</vt:lpstr>
      <vt:lpstr>Data pre-processing</vt:lpstr>
      <vt:lpstr>Missing values</vt:lpstr>
      <vt:lpstr>Employment-type</vt:lpstr>
      <vt:lpstr>Required experience</vt:lpstr>
      <vt:lpstr>Required-education</vt:lpstr>
      <vt:lpstr>Has-company-logo</vt:lpstr>
      <vt:lpstr>Models and metrics</vt:lpstr>
      <vt:lpstr>Models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fake job postings</dc:title>
  <dc:creator>Maha Jayapal</dc:creator>
  <cp:lastModifiedBy>Maha Jayapal</cp:lastModifiedBy>
  <cp:revision>27</cp:revision>
  <dcterms:created xsi:type="dcterms:W3CDTF">2021-12-10T22:31:11Z</dcterms:created>
  <dcterms:modified xsi:type="dcterms:W3CDTF">2021-12-12T04:39:48Z</dcterms:modified>
</cp:coreProperties>
</file>