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69" r:id="rId6"/>
    <p:sldId id="270" r:id="rId7"/>
    <p:sldId id="271" r:id="rId8"/>
    <p:sldId id="27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C3AA-ACF8-4FC4-AA5C-C310E9641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Analysis of fake job postings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2D6CC-F4B8-4AB4-8613-532CC4D9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3636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BY</a:t>
            </a:r>
          </a:p>
          <a:p>
            <a:r>
              <a:rPr lang="en-US" b="1" dirty="0">
                <a:solidFill>
                  <a:srgbClr val="C00000"/>
                </a:solidFill>
              </a:rPr>
              <a:t>Jonathan </a:t>
            </a:r>
            <a:r>
              <a:rPr lang="en-US" b="1" dirty="0" err="1">
                <a:solidFill>
                  <a:srgbClr val="C00000"/>
                </a:solidFill>
              </a:rPr>
              <a:t>yoon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MAHA JAYAPAL</a:t>
            </a:r>
          </a:p>
          <a:p>
            <a:r>
              <a:rPr lang="en-US" b="1" dirty="0">
                <a:solidFill>
                  <a:srgbClr val="C00000"/>
                </a:solidFill>
              </a:rPr>
              <a:t>Yi wang</a:t>
            </a:r>
          </a:p>
        </p:txBody>
      </p:sp>
    </p:spTree>
    <p:extLst>
      <p:ext uri="{BB962C8B-B14F-4D97-AF65-F5344CB8AC3E}">
        <p14:creationId xmlns:p14="http://schemas.microsoft.com/office/powerpoint/2010/main" val="217101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66BD-3782-4B7F-990A-A2400411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FC12-A088-4AA8-B622-1AD53A1340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9518"/>
            <a:ext cx="4448339" cy="40038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JOB-ID                                                                     </a:t>
            </a:r>
          </a:p>
          <a:p>
            <a:r>
              <a:rPr lang="en-US" dirty="0"/>
              <a:t>TITLE                                                                         </a:t>
            </a:r>
          </a:p>
          <a:p>
            <a:r>
              <a:rPr lang="en-US" dirty="0"/>
              <a:t>LOCATION                                                                 </a:t>
            </a:r>
          </a:p>
          <a:p>
            <a:r>
              <a:rPr lang="en-US" dirty="0"/>
              <a:t>DEPARTMENT                                                              </a:t>
            </a:r>
          </a:p>
          <a:p>
            <a:r>
              <a:rPr lang="en-US" dirty="0"/>
              <a:t>SALARY-RANGE                                                         </a:t>
            </a:r>
          </a:p>
          <a:p>
            <a:r>
              <a:rPr lang="en-US" dirty="0"/>
              <a:t>COMPANY-PROFILE                                                    </a:t>
            </a:r>
          </a:p>
          <a:p>
            <a:r>
              <a:rPr lang="en-US" dirty="0"/>
              <a:t>DESCRIPTION                                                             </a:t>
            </a:r>
          </a:p>
          <a:p>
            <a:r>
              <a:rPr lang="en-US" dirty="0"/>
              <a:t>REQUIREMENTS                                                         </a:t>
            </a:r>
          </a:p>
          <a:p>
            <a:r>
              <a:rPr lang="en-US" dirty="0"/>
              <a:t> BENEFITS                                              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E6B94-3D98-4CA9-92F6-8543EBF0EF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68140" y="2139518"/>
            <a:ext cx="5409460" cy="40038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TELECOMMuTING</a:t>
            </a:r>
            <a:endParaRPr lang="en-US" dirty="0"/>
          </a:p>
          <a:p>
            <a:r>
              <a:rPr lang="en-US" dirty="0"/>
              <a:t>HAS-COMPANY-LOGO</a:t>
            </a:r>
          </a:p>
          <a:p>
            <a:r>
              <a:rPr lang="en-US" dirty="0"/>
              <a:t>HAS-QUESTIONS</a:t>
            </a:r>
          </a:p>
          <a:p>
            <a:r>
              <a:rPr lang="en-US" dirty="0"/>
              <a:t>EMPLOYMENT-TYPE</a:t>
            </a:r>
          </a:p>
          <a:p>
            <a:r>
              <a:rPr lang="en-US" dirty="0"/>
              <a:t>REQUIRED-EXPERIENCE</a:t>
            </a:r>
          </a:p>
          <a:p>
            <a:r>
              <a:rPr lang="en-US" dirty="0"/>
              <a:t>REQUIRED-EDUCATION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FRAUDULENT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830E-E2C3-4278-9F0E-3B46AD0E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9778-8A76-45C3-9497-4B2E44B42C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17880 records with 18 attributes</a:t>
            </a:r>
          </a:p>
          <a:p>
            <a:r>
              <a:rPr lang="en-US" dirty="0"/>
              <a:t>Location of records spread across the world including us and </a:t>
            </a:r>
            <a:r>
              <a:rPr lang="en-US" dirty="0" err="1"/>
              <a:t>nz</a:t>
            </a:r>
            <a:endParaRPr lang="en-US" dirty="0"/>
          </a:p>
          <a:p>
            <a:r>
              <a:rPr lang="en-US" dirty="0"/>
              <a:t>Target attribute – fraudulent</a:t>
            </a:r>
          </a:p>
          <a:p>
            <a:r>
              <a:rPr lang="en-US" dirty="0"/>
              <a:t>More missing values in salary-range and department</a:t>
            </a:r>
          </a:p>
          <a:p>
            <a:r>
              <a:rPr lang="en-US" dirty="0"/>
              <a:t>No missing values in the target variable</a:t>
            </a:r>
          </a:p>
          <a:p>
            <a:r>
              <a:rPr lang="en-US" dirty="0"/>
              <a:t>Data types of the records are integers and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2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77F-C58C-407B-B0CE-8818A029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CF02-FF2F-4723-989C-D273EDE041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Replace nan to “   “ to specify they are missing values</a:t>
            </a:r>
          </a:p>
          <a:p>
            <a:r>
              <a:rPr lang="en-US" dirty="0"/>
              <a:t>From the location attribute separate country, state and city</a:t>
            </a:r>
          </a:p>
          <a:p>
            <a:r>
              <a:rPr lang="en-US" dirty="0"/>
              <a:t>Separate the united states </a:t>
            </a:r>
            <a:r>
              <a:rPr lang="en-US" dirty="0" err="1"/>
              <a:t>datas</a:t>
            </a:r>
            <a:r>
              <a:rPr lang="en-US" dirty="0"/>
              <a:t> from the dataset </a:t>
            </a:r>
          </a:p>
          <a:p>
            <a:r>
              <a:rPr lang="en-US" dirty="0"/>
              <a:t>10593 records in the us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8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91D8-86BB-4302-A4B9-DE8A2E6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F26D-24A0-45AC-8835-ADDFF22D93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Employment-type spreads from full-time to temporary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D1497-497F-4412-A435-0A98CE057DE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72199" y="2389310"/>
            <a:ext cx="5317435" cy="34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389F2-CB41-421B-B21E-B62DB5D4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9" y="3243884"/>
            <a:ext cx="3182801" cy="25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0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028C-9658-4689-BE2F-F6A90021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experience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ABECBE-BC89-44AC-AFD8-808163AC93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6462" y="2421731"/>
            <a:ext cx="2581275" cy="33147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1412-DFD0-4302-9180-A617CB62F19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774336" y="2366963"/>
            <a:ext cx="3901128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23FD-67D4-455B-8E16-8582589D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Required-education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BCBB8-C652-47A1-B2D4-5D477957E5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2635" y="1908313"/>
            <a:ext cx="4224130" cy="45322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EDF20-EBA1-4D38-9C86-95226BAC035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6000" y="1908313"/>
            <a:ext cx="5443329" cy="45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3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7358-2DA0-4EBD-A009-371F287C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Has-company-logo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CEE2-509A-48AD-84FE-5552C88B6F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Correlation coefficient to the target variable: -0.25</a:t>
            </a:r>
          </a:p>
          <a:p>
            <a:r>
              <a:rPr lang="en-US" dirty="0"/>
              <a:t>Moderate negative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7D7759-7A50-4E5C-AA33-082B457059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05550" y="2436019"/>
            <a:ext cx="4838700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51EA2-BE20-41B5-A5F7-82DF8ABE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1" y="3883507"/>
            <a:ext cx="24479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5A4D-F3E3-4083-8304-DB13FDF8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DF0B-4C72-4074-870C-0480D80E5D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model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43901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593</TotalTime>
  <Words>155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Predictive Analysis of fake job postings in the us</vt:lpstr>
      <vt:lpstr>Attributes of the Dataset</vt:lpstr>
      <vt:lpstr>Preliminary analysis</vt:lpstr>
      <vt:lpstr>Data pre-processing</vt:lpstr>
      <vt:lpstr>Employment-type</vt:lpstr>
      <vt:lpstr>Required experience</vt:lpstr>
      <vt:lpstr>Required-education</vt:lpstr>
      <vt:lpstr>Has-company-logo</vt:lpstr>
      <vt:lpstr>Models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fake job postings</dc:title>
  <dc:creator>Maha Jayapal</dc:creator>
  <cp:lastModifiedBy>Maha Jayapal</cp:lastModifiedBy>
  <cp:revision>16</cp:revision>
  <dcterms:created xsi:type="dcterms:W3CDTF">2021-12-10T22:31:11Z</dcterms:created>
  <dcterms:modified xsi:type="dcterms:W3CDTF">2021-12-11T08:25:00Z</dcterms:modified>
</cp:coreProperties>
</file>