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19-01-04T01:59:52.780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0 290 0,'145'0'78,"-48"49"-62,241-49-16,-23 0 15,169 0-15,169 0 16,24 0-16,218 0 16,266 72-16,-169-72 15,242 0-15,-73 49 16,73-49-16,-73-24 16,242-49-16,72 25 15,-217-1-15,-24-23 16,0 72-16,-146-49 15,-241 1-15,-266 48 16,-73-24-16,-97 24 16,-97 0-16,-23 0 15,-146 0-15,-49 0 16,-23 0-16,-25-25 16,25 25-16,-25-24 15,-23 24-15,23-24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19-01-04T02:00:30.516"/>
    </inkml:context>
    <inkml:brush xml:id="br0">
      <inkml:brushProperty name="width" value="0.07938" units="cm"/>
      <inkml:brushProperty name="height" value="0.15875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0 41 0,'72'0'94,"25"0"-78,0 0-1,24 0-15,96-24 0,-71 24 16,71 0-16,49 0 15,-96 0-15,-25 0 16,-73 0-16,25 0 16,-73 24-16,1-24 31,-1 0-15,0 0 15,73 0-31,-49 0 15,1 0-15,-25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19-01-04T02:00:31.494"/>
    </inkml:context>
    <inkml:brush xml:id="br0">
      <inkml:brushProperty name="width" value="0.07938" units="cm"/>
      <inkml:brushProperty name="height" value="0.15875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0-1 0,'121'0'110,"48"0"-110,25 0 0,24 24 15,24-24-15,72 48 16,-72-48-16,24 25 15,-72-25-15,-73 0 16,-25 0-16,-47 0 16,-25 24-1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19-01-04T02:00:32.486"/>
    </inkml:context>
    <inkml:brush xml:id="br0">
      <inkml:brushProperty name="width" value="0.07938" units="cm"/>
      <inkml:brushProperty name="height" value="0.15875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1 0 0,'121'0'110,"-48"0"-95,48 0-15,97 0 16,-49 0-16,97 0 0,-24 0 16,-73 0-16,1 0 15,-74 0-15,-47 0 16,-1 0 0,-24 0-16,0 0 15,25 0 1,-25 0-16,49 0 15,-49 0-15,0 0 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19-01-04T02:00:33.565"/>
    </inkml:context>
    <inkml:brush xml:id="br0">
      <inkml:brushProperty name="width" value="0.07938" units="cm"/>
      <inkml:brushProperty name="height" value="0.15875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0,'48'0'109,"97"0"-93,24 0-1,49 0-15,24 0 16,-73 49-16,25-49 16,48 24-16,-73-24 15,-48 0-15,-24 24 0,24-24 16,-97 0-1,24 0-15,25 0 16,-49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19-01-04T02:00:34.386"/>
    </inkml:context>
    <inkml:brush xml:id="br0">
      <inkml:brushProperty name="width" value="0.07938" units="cm"/>
      <inkml:brushProperty name="height" value="0.15875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1 0 0,'97'0'78,"24"0"-78,97 0 16,25 0-16,47 0 15,-48 0-15,24 0 16,24 0-16,26 24 16,-74-24-16,-146 0 15,25 0-15,-72 25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19-01-04T02:00:36.302"/>
    </inkml:context>
    <inkml:brush xml:id="br0">
      <inkml:brushProperty name="width" value="0.07938" units="cm"/>
      <inkml:brushProperty name="height" value="0.15875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1 0 0,'97'0'140,"0"0"-140,24 0 16,0 24-16,96-24 16,-23 0-16,24 0 15,-73 0-15,24 0 16,-24 25-16,-96-25 16,-25 0-16,0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19-01-04T02:00:37.982"/>
    </inkml:context>
    <inkml:brush xml:id="br0">
      <inkml:brushProperty name="width" value="0.07938" units="cm"/>
      <inkml:brushProperty name="height" value="0.15875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1 97 0,'24'0'78,"-24"-24"-78,170 24 15,48 0-15,23 0 16,146 0-16,-24 0 16,50 0-16,-99 0 15,121 0-15,-96 0 16,-24 0-16,-122 0 15,49 0-15,-121 0 16,-24 0-16,-25 0 16,1 0-16,-25 0 15,-24 0 1,1 0-16,23 0 16,-24 0-16,49 0 15,-49 0-15,24 0 16,25 0-16,-25 0 31,50 0-31,-74 0 16,49 0-16,24 0 15,-25 0-15,25 0 16,-24 0-16,-49 0 16,24 0-16,-24 0 31,73 0 63,24-24-79,-97 24-15,25 0 16,-25 0-1,0 0 17,0-25-17,73 25 48,-49 0-48,73 0-15,0 0 16,-24-24-16,-24 24 16,-49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0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5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6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0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6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2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7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2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4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F13E-93FC-4728-B98E-F639D08F92D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1BD2-90C2-421D-9229-3396990C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5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" Type="http://schemas.openxmlformats.org/officeDocument/2006/relationships/image" Target="../media/image3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Definition of C.G.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 smtClean="0"/>
              <a:t>2019 01 04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47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Foreshortening, stereotype vision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현실은 </a:t>
            </a:r>
            <a:r>
              <a:rPr lang="en-US" altLang="ko-KR" dirty="0" smtClean="0"/>
              <a:t>3D, </a:t>
            </a:r>
            <a:r>
              <a:rPr lang="ko-KR" altLang="en-US" dirty="0" smtClean="0"/>
              <a:t>우리는 이를 </a:t>
            </a:r>
            <a:r>
              <a:rPr lang="en-US" altLang="ko-KR" dirty="0" smtClean="0"/>
              <a:t>2D</a:t>
            </a:r>
            <a:r>
              <a:rPr lang="ko-KR" altLang="en-US" dirty="0" smtClean="0"/>
              <a:t>로 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거울에 비친 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를 똑같다고 인식</a:t>
            </a:r>
            <a:endParaRPr lang="en-US" altLang="ko-KR" dirty="0" smtClean="0"/>
          </a:p>
          <a:p>
            <a:r>
              <a:rPr lang="en-US" altLang="ko-KR" dirty="0" smtClean="0"/>
              <a:t>Foreshortening(</a:t>
            </a:r>
            <a:r>
              <a:rPr lang="ko-KR" altLang="en-US" dirty="0" smtClean="0"/>
              <a:t>멀리 있으면 작게 보인다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한 물체를 볼때 두 눈이 바라보는 각도는 미세하게 다르다</a:t>
            </a:r>
            <a:r>
              <a:rPr lang="en-US" altLang="ko-KR" dirty="0" smtClean="0"/>
              <a:t>(stereotype vision) -&gt; </a:t>
            </a:r>
            <a:r>
              <a:rPr lang="ko-KR" altLang="en-US" dirty="0" smtClean="0"/>
              <a:t>물체의 거리와 위치를 인식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ko-KR" altLang="en-US" dirty="0" smtClean="0"/>
              <a:t>이게 </a:t>
            </a:r>
            <a:r>
              <a:rPr lang="en-US" altLang="ko-KR" dirty="0" smtClean="0"/>
              <a:t>2D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3D</a:t>
            </a:r>
            <a:r>
              <a:rPr lang="ko-KR" altLang="en-US" dirty="0" smtClean="0"/>
              <a:t>랑 구별하지 못하는 이유라는거</a:t>
            </a:r>
            <a:r>
              <a:rPr lang="en-US" altLang="ko-KR" dirty="0" smtClean="0"/>
              <a:t>…?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602497" y="4371669"/>
              <a:ext cx="7829280" cy="165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2377" y="4251789"/>
                <a:ext cx="794952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8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Rendering? Simulating?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Rendering: the process of generating images</a:t>
            </a:r>
          </a:p>
          <a:p>
            <a:r>
              <a:rPr lang="en-US" altLang="ko-KR" dirty="0" smtClean="0"/>
              <a:t>Simulate: motion of fluids, soft and rigid bodies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61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Describing </a:t>
            </a:r>
            <a:r>
              <a:rPr lang="en-US" altLang="ko-KR" dirty="0" err="1" smtClean="0"/>
              <a:t>obj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Painter vs. Graphic engineer?</a:t>
            </a:r>
            <a:endParaRPr lang="en-US" altLang="ko-KR" dirty="0"/>
          </a:p>
          <a:p>
            <a:r>
              <a:rPr lang="en-US" altLang="ko-KR" dirty="0" smtClean="0"/>
              <a:t>Describe the shape</a:t>
            </a:r>
          </a:p>
          <a:p>
            <a:r>
              <a:rPr lang="ko-KR" altLang="en-US" dirty="0" smtClean="0"/>
              <a:t>어떤 점의 위치는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과의 거리</a:t>
            </a:r>
            <a:r>
              <a:rPr lang="en-US" altLang="ko-KR" dirty="0" smtClean="0"/>
              <a:t>(-&gt;coordinate) 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Coordinate sys. </a:t>
            </a:r>
          </a:p>
        </p:txBody>
      </p:sp>
      <p:pic>
        <p:nvPicPr>
          <p:cNvPr id="1026" name="Picture 2" descr="https://www.scratchapixel.com/images/upload/rendering-3d-scene-overview/box2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4095750"/>
            <a:ext cx="35242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cratchapixel.com/images/upload/rendering-3d-scene-overview/coordinate-system.p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4388644"/>
            <a:ext cx="35242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1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Describing </a:t>
            </a:r>
            <a:r>
              <a:rPr lang="en-US" altLang="ko-KR" dirty="0" err="1" smtClean="0"/>
              <a:t>obj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7177"/>
            <a:ext cx="6433457" cy="426978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Store the description of a 3D 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 in memory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Scene: collection of objects (+ camera, lights)</a:t>
            </a:r>
          </a:p>
          <a:p>
            <a:r>
              <a:rPr lang="en-US" altLang="ko-KR" sz="1800" dirty="0" smtClean="0"/>
              <a:t>Model: an object</a:t>
            </a:r>
          </a:p>
          <a:p>
            <a:r>
              <a:rPr lang="en-US" altLang="ko-KR" sz="1800" dirty="0" smtClean="0"/>
              <a:t>Topology: how points are connected to each other to form faces (flat surfaces)</a:t>
            </a:r>
          </a:p>
          <a:p>
            <a:r>
              <a:rPr lang="en-US" altLang="ko-KR" sz="1800" dirty="0" smtClean="0"/>
              <a:t>Vertices: points</a:t>
            </a:r>
          </a:p>
          <a:p>
            <a:r>
              <a:rPr lang="en-US" altLang="ko-KR" sz="1800" dirty="0" smtClean="0"/>
              <a:t>Polygons: faces</a:t>
            </a:r>
          </a:p>
          <a:p>
            <a:r>
              <a:rPr lang="en-US" altLang="ko-KR" sz="1800" dirty="0" smtClean="0"/>
              <a:t>(Polygonal) mesh: set of polygons</a:t>
            </a:r>
          </a:p>
          <a:p>
            <a:r>
              <a:rPr lang="en-US" altLang="ko-KR" sz="1800" dirty="0" smtClean="0"/>
              <a:t>Perspective projection: a process, project the corners of an obj. onto an imaginary canvas </a:t>
            </a:r>
          </a:p>
          <a:p>
            <a:endParaRPr lang="en-US" altLang="ko-KR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530" y="2751908"/>
            <a:ext cx="2787177" cy="3915727"/>
          </a:xfrm>
          <a:prstGeom prst="rect">
            <a:avLst/>
          </a:prstGeom>
        </p:spPr>
      </p:pic>
      <p:pic>
        <p:nvPicPr>
          <p:cNvPr id="1026" name="Picture 2" descr="https://www.scratchapixel.com/images/upload/rendering-3d-scene-overview/box2.p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432" y="551137"/>
            <a:ext cx="3154406" cy="203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193177" y="2763189"/>
              <a:ext cx="732240" cy="172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8777" y="2734749"/>
                <a:ext cx="7606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1166897" y="3170349"/>
              <a:ext cx="810360" cy="43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497" y="3141549"/>
                <a:ext cx="8391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1314497" y="3587949"/>
              <a:ext cx="72360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0457" y="3559509"/>
                <a:ext cx="7520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184537" y="4101669"/>
              <a:ext cx="757800" cy="35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0137" y="4073229"/>
                <a:ext cx="7866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/>
              <p14:cNvContentPartPr/>
              <p14:nvPr/>
            </p14:nvContentPartPr>
            <p14:xfrm>
              <a:off x="1218737" y="4563189"/>
              <a:ext cx="933120" cy="18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4697" y="4534749"/>
                <a:ext cx="9612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/>
              <p14:cNvContentPartPr/>
              <p14:nvPr/>
            </p14:nvContentPartPr>
            <p14:xfrm>
              <a:off x="2359577" y="4972509"/>
              <a:ext cx="584280" cy="18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5537" y="4944069"/>
                <a:ext cx="6127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/>
              <p14:cNvContentPartPr/>
              <p14:nvPr/>
            </p14:nvContentPartPr>
            <p14:xfrm>
              <a:off x="1218737" y="5338269"/>
              <a:ext cx="2169720" cy="40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4697" y="5309829"/>
                <a:ext cx="2197800" cy="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58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185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Definition of C.G.</vt:lpstr>
      <vt:lpstr>Foreshortening, stereotype vision</vt:lpstr>
      <vt:lpstr>Rendering? Simulating?</vt:lpstr>
      <vt:lpstr>Describing obj</vt:lpstr>
      <vt:lpstr>Describing obj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C.G.</dc:title>
  <dc:creator>CGLab5</dc:creator>
  <cp:lastModifiedBy>CGLab5</cp:lastModifiedBy>
  <cp:revision>8</cp:revision>
  <dcterms:created xsi:type="dcterms:W3CDTF">2019-01-04T01:13:58Z</dcterms:created>
  <dcterms:modified xsi:type="dcterms:W3CDTF">2019-01-14T04:05:21Z</dcterms:modified>
</cp:coreProperties>
</file>