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B07-8B89-453E-8CDA-D824FB35D858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105-FAFB-4E20-BDF1-E989A48D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7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B07-8B89-453E-8CDA-D824FB35D858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105-FAFB-4E20-BDF1-E989A48D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4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B07-8B89-453E-8CDA-D824FB35D858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105-FAFB-4E20-BDF1-E989A48D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B07-8B89-453E-8CDA-D824FB35D858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105-FAFB-4E20-BDF1-E989A48D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2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B07-8B89-453E-8CDA-D824FB35D858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105-FAFB-4E20-BDF1-E989A48D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8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B07-8B89-453E-8CDA-D824FB35D858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105-FAFB-4E20-BDF1-E989A48D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2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B07-8B89-453E-8CDA-D824FB35D858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105-FAFB-4E20-BDF1-E989A48D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B07-8B89-453E-8CDA-D824FB35D858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105-FAFB-4E20-BDF1-E989A48D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4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B07-8B89-453E-8CDA-D824FB35D858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105-FAFB-4E20-BDF1-E989A48D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8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B07-8B89-453E-8CDA-D824FB35D858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105-FAFB-4E20-BDF1-E989A48D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B07-8B89-453E-8CDA-D824FB35D858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105-FAFB-4E20-BDF1-E989A48D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2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FB07-8B89-453E-8CDA-D824FB35D858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0105-FAFB-4E20-BDF1-E989A48D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8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An </a:t>
            </a:r>
            <a:r>
              <a:rPr lang="en-US" altLang="ko-KR" sz="4400" dirty="0"/>
              <a:t>Overview of the 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Ray-Tracing </a:t>
            </a:r>
            <a:r>
              <a:rPr lang="en-US" altLang="ko-KR" sz="4400" dirty="0"/>
              <a:t>Rendering Technique</a:t>
            </a:r>
            <a:endParaRPr lang="ko-KR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smtClean="0"/>
              <a:t>2019 01 07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ay-tracing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 smtClean="0"/>
              <a:t>Visibility problem</a:t>
            </a:r>
            <a:r>
              <a:rPr lang="ko-KR" altLang="en-US" sz="1800" dirty="0" smtClean="0"/>
              <a:t>에 사용된다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 marL="342900" indent="-342900">
              <a:buAutoNum type="arabicParenR"/>
            </a:pPr>
            <a:r>
              <a:rPr lang="en-US" altLang="ko-KR" sz="1800" dirty="0" smtClean="0"/>
              <a:t>Casting </a:t>
            </a:r>
            <a:r>
              <a:rPr lang="en-US" altLang="ko-KR" sz="1800" dirty="0"/>
              <a:t>Rays: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cast </a:t>
            </a:r>
            <a:r>
              <a:rPr lang="en-US" altLang="ko-KR" sz="1800" dirty="0"/>
              <a:t>a ray for each pixel in the image</a:t>
            </a:r>
          </a:p>
          <a:p>
            <a:pPr marL="0" indent="0">
              <a:buNone/>
            </a:pPr>
            <a:r>
              <a:rPr lang="en-US" altLang="ko-KR" sz="1800" dirty="0" smtClean="0"/>
              <a:t>2) Ray-Geometry </a:t>
            </a:r>
            <a:r>
              <a:rPr lang="en-US" altLang="ko-KR" sz="1800" dirty="0"/>
              <a:t>Intersection: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test </a:t>
            </a:r>
            <a:r>
              <a:rPr lang="en-US" altLang="ko-KR" sz="1800" dirty="0"/>
              <a:t>if a ray intersects any of the objects in the scene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this requires to loop over all the objects for each cast ray).</a:t>
            </a:r>
          </a:p>
          <a:p>
            <a:pPr marL="0" indent="0">
              <a:buNone/>
            </a:pPr>
            <a:r>
              <a:rPr lang="en-US" altLang="ko-KR" sz="1800" dirty="0" smtClean="0"/>
              <a:t>3) Shading</a:t>
            </a:r>
            <a:r>
              <a:rPr lang="en-US" altLang="ko-KR" sz="1800" dirty="0"/>
              <a:t>: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find </a:t>
            </a:r>
            <a:r>
              <a:rPr lang="en-US" altLang="ko-KR" sz="1800" dirty="0"/>
              <a:t>out what the object "looks like" at the intersection point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between </a:t>
            </a:r>
            <a:r>
              <a:rPr lang="en-US" altLang="ko-KR" sz="1800" dirty="0"/>
              <a:t>the ray and the object </a:t>
            </a:r>
            <a:r>
              <a:rPr lang="en-US" altLang="ko-KR" sz="1800" dirty="0"/>
              <a:t>(if an intersection has occurred).</a:t>
            </a:r>
            <a:endParaRPr lang="ko-KR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12" y="751954"/>
            <a:ext cx="3208088" cy="2012405"/>
          </a:xfrm>
          <a:prstGeom prst="rect">
            <a:avLst/>
          </a:prstGeom>
        </p:spPr>
      </p:pic>
      <p:pic>
        <p:nvPicPr>
          <p:cNvPr id="5" name="Picture 2" descr="https://www.scratchapixel.com/images/upload/ray-tracing-refresher/rt-ray-tracing-points.png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811" y="3151188"/>
            <a:ext cx="2629989" cy="212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3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Whitted</a:t>
            </a:r>
            <a:r>
              <a:rPr lang="en-US" altLang="ko-KR" dirty="0" smtClean="0"/>
              <a:t> Ray-Tracing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Backward tracing</a:t>
            </a:r>
          </a:p>
          <a:p>
            <a:r>
              <a:rPr lang="en-US" altLang="ko-KR" sz="1800" dirty="0" smtClean="0"/>
              <a:t>Reflection, </a:t>
            </a:r>
            <a:r>
              <a:rPr lang="en-US" altLang="ko-KR" sz="1800" dirty="0" smtClean="0"/>
              <a:t>refraction</a:t>
            </a:r>
            <a:r>
              <a:rPr lang="ko-KR" altLang="en-US" sz="1800" dirty="0" smtClean="0"/>
              <a:t>도 </a:t>
            </a:r>
            <a:r>
              <a:rPr lang="ko-KR" altLang="en-US" sz="1800" dirty="0" smtClean="0"/>
              <a:t>계산 </a:t>
            </a:r>
            <a:r>
              <a:rPr lang="ko-KR" altLang="en-US" sz="1800" dirty="0" smtClean="0"/>
              <a:t>가능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교점이 </a:t>
            </a:r>
            <a:r>
              <a:rPr lang="ko-KR" altLang="en-US" sz="1800" dirty="0" smtClean="0"/>
              <a:t>생기는 표면의 종류에 따라 다른 방식을 사용한다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 marL="514350" indent="-514350">
              <a:buAutoNum type="arabicParenR"/>
            </a:pPr>
            <a:r>
              <a:rPr lang="en-US" altLang="ko-KR" sz="1800" dirty="0" smtClean="0"/>
              <a:t>opaque, diffuse -&gt; </a:t>
            </a:r>
            <a:r>
              <a:rPr lang="en-US" altLang="ko-KR" sz="1800" dirty="0" err="1" smtClean="0"/>
              <a:t>Phong</a:t>
            </a:r>
            <a:r>
              <a:rPr lang="en-US" altLang="ko-KR" sz="1800" dirty="0" smtClean="0"/>
              <a:t> model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사용해서 색 계산</a:t>
            </a:r>
            <a:endParaRPr lang="en-US" altLang="ko-KR" sz="1800" dirty="0" smtClean="0"/>
          </a:p>
          <a:p>
            <a:pPr marL="514350" indent="-514350">
              <a:buAutoNum type="arabicParenR"/>
            </a:pPr>
            <a:r>
              <a:rPr lang="en-US" altLang="ko-KR" sz="1800" dirty="0" smtClean="0"/>
              <a:t>Mirror like -&gt; trace reflection ray</a:t>
            </a:r>
          </a:p>
          <a:p>
            <a:pPr marL="514350" indent="-514350">
              <a:buAutoNum type="arabicParenR"/>
            </a:pPr>
            <a:r>
              <a:rPr lang="en-US" altLang="ko-KR" sz="1800" dirty="0" smtClean="0"/>
              <a:t>Transparent(glass, water) -&gt; trace reflection, refraction ray</a:t>
            </a:r>
          </a:p>
        </p:txBody>
      </p:sp>
    </p:spTree>
    <p:extLst>
      <p:ext uri="{BB962C8B-B14F-4D97-AF65-F5344CB8AC3E}">
        <p14:creationId xmlns:p14="http://schemas.microsoft.com/office/powerpoint/2010/main" val="293535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대략적인 소스코드 흐름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/>
              <a:t>main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render(options, objects, 0);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 each pixel: </a:t>
            </a:r>
            <a:r>
              <a:rPr lang="en-US" altLang="ko-KR" sz="1400" dirty="0" err="1"/>
              <a:t>castRay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orig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, objects, options);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(trace(</a:t>
            </a:r>
            <a:r>
              <a:rPr lang="en-US" altLang="ko-KR" sz="1400" dirty="0" err="1"/>
              <a:t>orig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, objects, </a:t>
            </a:r>
            <a:r>
              <a:rPr lang="en-US" altLang="ko-KR" sz="1400" dirty="0" err="1"/>
              <a:t>tnear</a:t>
            </a:r>
            <a:r>
              <a:rPr lang="en-US" altLang="ko-KR" sz="1400" dirty="0"/>
              <a:t>, index, </a:t>
            </a:r>
            <a:r>
              <a:rPr lang="en-US" altLang="ko-KR" sz="1400" dirty="0" err="1"/>
              <a:t>uv</a:t>
            </a:r>
            <a:r>
              <a:rPr lang="en-US" altLang="ko-KR" sz="1400" dirty="0"/>
              <a:t>, &amp;</a:t>
            </a:r>
            <a:r>
              <a:rPr lang="en-US" altLang="ko-KR" sz="1400" dirty="0" err="1"/>
              <a:t>hitObject</a:t>
            </a:r>
            <a:r>
              <a:rPr lang="en-US" altLang="ko-KR" sz="1400" dirty="0"/>
              <a:t>)) </a:t>
            </a:r>
          </a:p>
          <a:p>
            <a:r>
              <a:rPr lang="en-US" altLang="ko-KR" sz="1400" dirty="0"/>
              <a:t>	if (objects[k]-&gt;intersect(</a:t>
            </a:r>
            <a:r>
              <a:rPr lang="en-US" altLang="ko-KR" sz="1400" dirty="0" err="1"/>
              <a:t>orig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tNearTriangle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indexTriangle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uvTriangle</a:t>
            </a:r>
            <a:r>
              <a:rPr lang="en-US" altLang="ko-KR" sz="1400" dirty="0"/>
              <a:t>) &amp;&amp; </a:t>
            </a:r>
            <a:r>
              <a:rPr lang="en-US" altLang="ko-KR" sz="1400" dirty="0" err="1"/>
              <a:t>tNearTriangle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tNear</a:t>
            </a:r>
            <a:r>
              <a:rPr lang="en-US" altLang="ko-KR" sz="1400" dirty="0"/>
              <a:t>) return true;</a:t>
            </a:r>
          </a:p>
          <a:p>
            <a:r>
              <a:rPr lang="en-US" altLang="ko-KR" sz="1400" dirty="0"/>
              <a:t>		-&gt; </a:t>
            </a:r>
            <a:r>
              <a:rPr lang="ko-KR" altLang="en-US" sz="1400" dirty="0"/>
              <a:t>색을 찾아 찍는다</a:t>
            </a:r>
            <a:r>
              <a:rPr lang="en-US" altLang="ko-KR" sz="1400" dirty="0"/>
              <a:t>;  </a:t>
            </a:r>
          </a:p>
          <a:p>
            <a:r>
              <a:rPr lang="en-US" altLang="ko-KR" sz="1400" dirty="0"/>
              <a:t>	else return </a:t>
            </a:r>
            <a:r>
              <a:rPr lang="en-US" altLang="ko-KR" sz="1400" dirty="0" err="1"/>
              <a:t>backgroundColor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418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Theme</vt:lpstr>
      <vt:lpstr>An Overview of the  Ray-Tracing Rendering Technique</vt:lpstr>
      <vt:lpstr>Ray-tracing</vt:lpstr>
      <vt:lpstr>Whitted Ray-Tracing</vt:lpstr>
      <vt:lpstr>대략적인 소스코드 흐름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CGLab5</dc:creator>
  <cp:lastModifiedBy>CGLab5</cp:lastModifiedBy>
  <cp:revision>8</cp:revision>
  <dcterms:created xsi:type="dcterms:W3CDTF">2019-01-07T07:03:32Z</dcterms:created>
  <dcterms:modified xsi:type="dcterms:W3CDTF">2019-01-14T08:34:48Z</dcterms:modified>
</cp:coreProperties>
</file>