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8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0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7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6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8271C-A952-4691-870E-0765CE511B9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0F55F-DADF-47CC-A79F-C305BAD5C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6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0108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1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Visibility problem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What is the visibility problem? : </a:t>
            </a:r>
            <a:r>
              <a:rPr lang="ko-KR" altLang="en-US" sz="1800" dirty="0" smtClean="0"/>
              <a:t>뒤에 있는 면은 보이지 않는다</a:t>
            </a:r>
            <a:endParaRPr lang="en-US" altLang="ko-KR" sz="1800" dirty="0" smtClean="0"/>
          </a:p>
          <a:p>
            <a:r>
              <a:rPr lang="en-US" altLang="ko-KR" sz="1800" dirty="0" smtClean="0"/>
              <a:t>Which part of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 is visible from a given viewpoint &lt;- </a:t>
            </a:r>
            <a:r>
              <a:rPr lang="ko-KR" altLang="en-US" sz="1800" dirty="0" smtClean="0"/>
              <a:t>얘를 결정하는 문제</a:t>
            </a:r>
            <a:r>
              <a:rPr lang="en-US" altLang="ko-KR" sz="1800" dirty="0" smtClean="0"/>
              <a:t>!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94535"/>
              </p:ext>
            </p:extLst>
          </p:nvPr>
        </p:nvGraphicFramePr>
        <p:xfrm>
          <a:off x="905690" y="2969622"/>
          <a:ext cx="10448110" cy="3457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055">
                  <a:extLst>
                    <a:ext uri="{9D8B030D-6E8A-4147-A177-3AD203B41FA5}">
                      <a16:colId xmlns:a16="http://schemas.microsoft.com/office/drawing/2014/main" val="3027986395"/>
                    </a:ext>
                  </a:extLst>
                </a:gridCol>
                <a:gridCol w="5224055">
                  <a:extLst>
                    <a:ext uri="{9D8B030D-6E8A-4147-A177-3AD203B41FA5}">
                      <a16:colId xmlns:a16="http://schemas.microsoft.com/office/drawing/2014/main" val="3410986741"/>
                    </a:ext>
                  </a:extLst>
                </a:gridCol>
              </a:tblGrid>
              <a:tr h="6012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/>
                        <a:t>Rasterisation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Ray</a:t>
                      </a:r>
                      <a:r>
                        <a:rPr lang="en-US" altLang="ko-KR" baseline="0" dirty="0" smtClean="0"/>
                        <a:t> Tracing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16370"/>
                  </a:ext>
                </a:extLst>
              </a:tr>
              <a:tr h="285603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비용 덜 들어간다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Screen</a:t>
                      </a:r>
                      <a:r>
                        <a:rPr lang="en-US" altLang="ko-KR" baseline="0" dirty="0" smtClean="0"/>
                        <a:t> space, NDC, Raster space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Depth</a:t>
                      </a:r>
                      <a:r>
                        <a:rPr lang="en-US" altLang="ko-KR" baseline="0" dirty="0" smtClean="0"/>
                        <a:t> sorting algorithm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Points</a:t>
                      </a:r>
                      <a:r>
                        <a:rPr lang="en-US" altLang="ko-KR" baseline="0" dirty="0" smtClean="0"/>
                        <a:t> are projected onto the screen to find their respective position on the image plane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Point</a:t>
                      </a:r>
                      <a:r>
                        <a:rPr lang="en-US" altLang="ko-KR" baseline="0" dirty="0" smtClean="0"/>
                        <a:t> on the surface -&gt; pixel on the image plane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Object -&gt; eye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Cost computation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Slow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Simulating</a:t>
                      </a:r>
                      <a:r>
                        <a:rPr lang="en-US" altLang="ko-KR" baseline="0" dirty="0" smtClean="0"/>
                        <a:t> effect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(reflection, soft shadows, shading, light effect …)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픽셀의 가운데에 </a:t>
                      </a:r>
                      <a:r>
                        <a:rPr lang="en-US" altLang="ko-KR" baseline="0" dirty="0" smtClean="0"/>
                        <a:t>ray</a:t>
                      </a:r>
                      <a:r>
                        <a:rPr lang="ko-KR" altLang="en-US" baseline="0" dirty="0" smtClean="0"/>
                        <a:t>를 쏘고</a:t>
                      </a:r>
                      <a:r>
                        <a:rPr lang="en-US" altLang="ko-KR" baseline="0" dirty="0" smtClean="0"/>
                        <a:t>, ray</a:t>
                      </a:r>
                      <a:r>
                        <a:rPr lang="ko-KR" altLang="en-US" baseline="0" dirty="0" smtClean="0"/>
                        <a:t>가 </a:t>
                      </a:r>
                      <a:r>
                        <a:rPr lang="en-US" altLang="ko-KR" baseline="0" dirty="0" err="1" smtClean="0"/>
                        <a:t>obj</a:t>
                      </a:r>
                      <a:r>
                        <a:rPr lang="ko-KR" altLang="en-US" baseline="0" dirty="0" smtClean="0"/>
                        <a:t>에 맞으면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그 </a:t>
                      </a:r>
                      <a:r>
                        <a:rPr lang="en-US" altLang="ko-KR" baseline="0" dirty="0" err="1" smtClean="0"/>
                        <a:t>obj</a:t>
                      </a:r>
                      <a:r>
                        <a:rPr lang="ko-KR" altLang="en-US" baseline="0" dirty="0" smtClean="0"/>
                        <a:t>는 해당 픽셀 위치에서 보인다고 함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Eye -&gt; object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Ray 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object</a:t>
                      </a:r>
                      <a:r>
                        <a:rPr lang="ko-KR" altLang="en-US" baseline="0" dirty="0" smtClean="0"/>
                        <a:t>의 교점을 찾는 계산이 복잡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5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67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triangle?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Co-planar, Indivisible</a:t>
            </a:r>
          </a:p>
          <a:p>
            <a:r>
              <a:rPr lang="en-US" altLang="ko-KR" sz="1800" dirty="0" smtClean="0"/>
              <a:t>Math for computing the </a:t>
            </a:r>
            <a:r>
              <a:rPr lang="en-US" altLang="ko-KR" sz="1800" dirty="0" err="1" smtClean="0"/>
              <a:t>barycentric</a:t>
            </a:r>
            <a:r>
              <a:rPr lang="en-US" altLang="ko-KR" sz="1800" dirty="0" smtClean="0"/>
              <a:t> coordinates of a triangle are simple and robust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-&gt; texturing</a:t>
            </a:r>
            <a:r>
              <a:rPr lang="ko-KR" altLang="en-US" sz="1800" dirty="0" smtClean="0"/>
              <a:t>에 사용됨</a:t>
            </a:r>
            <a:endParaRPr lang="en-US" altLang="ko-KR" sz="1800" dirty="0" smtClean="0"/>
          </a:p>
          <a:p>
            <a:r>
              <a:rPr lang="en-US" altLang="ko-KR" sz="1800" dirty="0" smtClean="0"/>
              <a:t>Ray-triangle </a:t>
            </a:r>
            <a:r>
              <a:rPr lang="en-US" altLang="ko-KR" sz="1800" dirty="0" err="1" smtClean="0"/>
              <a:t>intersectin</a:t>
            </a:r>
            <a:r>
              <a:rPr lang="en-US" altLang="ko-KR" sz="1800" dirty="0" smtClean="0"/>
              <a:t> test: fast, the least memory, robust</a:t>
            </a:r>
          </a:p>
          <a:p>
            <a:r>
              <a:rPr lang="en-US" altLang="ko-KR" sz="1800" dirty="0" smtClean="0"/>
              <a:t>Coding </a:t>
            </a:r>
            <a:r>
              <a:rPr lang="ko-KR" altLang="en-US" sz="1800" dirty="0" smtClean="0"/>
              <a:t>할때 모든 </a:t>
            </a:r>
            <a:r>
              <a:rPr lang="en-US" altLang="ko-KR" sz="1800" dirty="0" smtClean="0"/>
              <a:t>geometry</a:t>
            </a:r>
            <a:r>
              <a:rPr lang="ko-KR" altLang="en-US" sz="1800" dirty="0" smtClean="0"/>
              <a:t>를 다룰 수 있게 여러 </a:t>
            </a:r>
            <a:r>
              <a:rPr lang="en-US" altLang="ko-KR" sz="1800" dirty="0" smtClean="0"/>
              <a:t>routine</a:t>
            </a:r>
            <a:r>
              <a:rPr lang="ko-KR" altLang="en-US" sz="1800" dirty="0" smtClean="0"/>
              <a:t>이 있는 것보다 하나의 방식이 있는게 더 유용하다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130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 simulator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Reflection</a:t>
            </a:r>
          </a:p>
          <a:p>
            <a:r>
              <a:rPr lang="en-US" altLang="ko-KR" dirty="0" smtClean="0"/>
              <a:t>Transparency</a:t>
            </a:r>
          </a:p>
          <a:p>
            <a:r>
              <a:rPr lang="en-US" altLang="ko-KR" dirty="0" smtClean="0"/>
              <a:t>Glossy or Specular Reflection</a:t>
            </a:r>
          </a:p>
          <a:p>
            <a:r>
              <a:rPr lang="en-US" altLang="ko-KR" dirty="0" smtClean="0"/>
              <a:t>Diffuse Reflection</a:t>
            </a:r>
          </a:p>
          <a:p>
            <a:r>
              <a:rPr lang="en-US" altLang="ko-KR" dirty="0" smtClean="0"/>
              <a:t>Subsurface Scattering</a:t>
            </a:r>
          </a:p>
          <a:p>
            <a:r>
              <a:rPr lang="en-US" altLang="ko-KR" dirty="0" smtClean="0"/>
              <a:t>Indirect Diffuse</a:t>
            </a:r>
          </a:p>
          <a:p>
            <a:r>
              <a:rPr lang="en-US" altLang="ko-KR" dirty="0" smtClean="0"/>
              <a:t>Indirect Specular or Caustics</a:t>
            </a:r>
          </a:p>
          <a:p>
            <a:r>
              <a:rPr lang="en-US" altLang="ko-KR" dirty="0" smtClean="0"/>
              <a:t>Light Transport and Shading</a:t>
            </a:r>
          </a:p>
          <a:p>
            <a:r>
              <a:rPr lang="en-US" altLang="ko-KR" dirty="0" smtClean="0"/>
              <a:t>Global Illumination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86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Camera Rays(1)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Ray-casting : using ray-tracing to compute visibility problem</a:t>
            </a:r>
          </a:p>
          <a:p>
            <a:r>
              <a:rPr lang="en-US" altLang="ko-KR" sz="1800" dirty="0" smtClean="0"/>
              <a:t>How primary rays are generated</a:t>
            </a:r>
          </a:p>
          <a:p>
            <a:r>
              <a:rPr lang="en-US" altLang="ko-KR" sz="1800" dirty="0" smtClean="0"/>
              <a:t>Primary ray  = camera ray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to solve visibility</a:t>
            </a:r>
          </a:p>
          <a:p>
            <a:r>
              <a:rPr lang="en-US" altLang="ko-KR" sz="1800" dirty="0" smtClean="0"/>
              <a:t>Secondary ray : to compute shadows, reflections, refractions.</a:t>
            </a:r>
          </a:p>
          <a:p>
            <a:pPr marL="0" indent="0">
              <a:buNone/>
            </a:pPr>
            <a:r>
              <a:rPr lang="en-US" altLang="ko-KR" sz="1800" dirty="0" smtClean="0"/>
              <a:t>(shadow ray: </a:t>
            </a:r>
            <a:r>
              <a:rPr lang="ko-KR" altLang="en-US" sz="1800" dirty="0" smtClean="0"/>
              <a:t>교점</a:t>
            </a:r>
            <a:r>
              <a:rPr lang="en-US" altLang="ko-KR" sz="1800" dirty="0" smtClean="0"/>
              <a:t>~light / reflection / refraction: </a:t>
            </a:r>
            <a:r>
              <a:rPr lang="ko-KR" altLang="en-US" sz="1800" dirty="0" smtClean="0"/>
              <a:t>스넬의 법칙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렌더러</a:t>
            </a:r>
            <a:r>
              <a:rPr lang="en-US" altLang="ko-KR" sz="1800" dirty="0" smtClean="0"/>
              <a:t>: to assign a color to each pixel of the frame</a:t>
            </a:r>
          </a:p>
          <a:p>
            <a:endParaRPr lang="en-US" altLang="ko-KR" sz="1800" dirty="0"/>
          </a:p>
        </p:txBody>
      </p:sp>
      <p:pic>
        <p:nvPicPr>
          <p:cNvPr id="1026" name="Picture 2" descr="https://www.scratchapixel.com/images/upload/ray-tracing-camera/ray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58" y="95841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cratchapixel.com/images/upload/ray-tracing-camera/ray1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20" y="2863416"/>
            <a:ext cx="3567396" cy="34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6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Camera Rays(2)</a:t>
            </a:r>
            <a:endParaRPr lang="ko-KR" altLang="en-US" dirty="0"/>
          </a:p>
        </p:txBody>
      </p:sp>
      <p:pic>
        <p:nvPicPr>
          <p:cNvPr id="2050" name="Picture 2" descr="raster world ndc scree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" y="1440872"/>
            <a:ext cx="7075055" cy="53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9236" y="1825625"/>
            <a:ext cx="3724564" cy="43513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3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266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0108</vt:lpstr>
      <vt:lpstr>Visibility problem</vt:lpstr>
      <vt:lpstr>Why triangle?</vt:lpstr>
      <vt:lpstr>Light simulator</vt:lpstr>
      <vt:lpstr>Generating Camera Rays(1)</vt:lpstr>
      <vt:lpstr>Generating Camera Rays(2)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0108</dc:title>
  <dc:creator>CGLab5</dc:creator>
  <cp:lastModifiedBy>CGLab5</cp:lastModifiedBy>
  <cp:revision>14</cp:revision>
  <dcterms:created xsi:type="dcterms:W3CDTF">2019-01-08T01:11:08Z</dcterms:created>
  <dcterms:modified xsi:type="dcterms:W3CDTF">2019-01-08T09:02:08Z</dcterms:modified>
</cp:coreProperties>
</file>