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3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3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8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1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C736-B576-4102-B901-D7067F876374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9EB7-0C97-4CB6-A308-34EB7048E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5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0109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0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Rendering Simple Shapes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Sphere, Cube, Disk, Plane</a:t>
            </a:r>
          </a:p>
          <a:p>
            <a:r>
              <a:rPr lang="en-US" altLang="ko-KR" sz="1800" dirty="0" smtClean="0"/>
              <a:t>Ray geometry intersection</a:t>
            </a:r>
          </a:p>
          <a:p>
            <a:r>
              <a:rPr lang="en-US" altLang="ko-KR" sz="1800" dirty="0" smtClean="0"/>
              <a:t>How can a shape be defined mathematically? Parametric surface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/ implicit surface</a:t>
            </a:r>
          </a:p>
          <a:p>
            <a:r>
              <a:rPr lang="en-US" altLang="ko-KR" sz="1800" dirty="0" smtClean="0"/>
              <a:t>Intersection of a ray with a sphere</a:t>
            </a:r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8896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Parametric </a:t>
            </a:r>
            <a:r>
              <a:rPr lang="en-US" altLang="ko-KR" dirty="0" err="1" smtClean="0"/>
              <a:t>surcface</a:t>
            </a:r>
            <a:r>
              <a:rPr lang="en-US" altLang="ko-KR" dirty="0" smtClean="0"/>
              <a:t>, Implicit surface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36" y="4360499"/>
            <a:ext cx="3039942" cy="1387158"/>
          </a:xfrm>
          <a:prstGeom prst="rect">
            <a:avLst/>
          </a:prstGeom>
        </p:spPr>
      </p:pic>
      <p:pic>
        <p:nvPicPr>
          <p:cNvPr id="1026" name="Picture 2" descr="https://www.scratchapixel.com/images/upload/ray-simple-shapes/impsurf-sphere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7" y="1910987"/>
            <a:ext cx="2857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cratchapixel.com/images/upload/ray-simple-shapes/impsurf-circle.png?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81" y="1690688"/>
            <a:ext cx="2556089" cy="26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459" y="4720590"/>
            <a:ext cx="2476497" cy="530678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75656" y="5970145"/>
            <a:ext cx="15936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lang="en-US" altLang="ko-KR" sz="1200" dirty="0" smtClean="0">
                <a:solidFill>
                  <a:srgbClr val="323232"/>
                </a:solidFill>
                <a:ea typeface="MathJax_Math-italic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lang="en-US" altLang="ko-KR" sz="1200" dirty="0" smtClean="0">
                <a:solidFill>
                  <a:srgbClr val="323232"/>
                </a:solidFill>
                <a:ea typeface="MathJax_Math-italic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" panose="020B0604020202020204" pitchFamily="34" charset="0"/>
                <a:ea typeface="Open Sans"/>
              </a:rPr>
              <a:t>: parameter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https://www.scratchapixel.com/images/upload/ray-simple-shapes/impsurf-bounding-sphere.png?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18" y="1653540"/>
            <a:ext cx="2857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13909" y="5066389"/>
            <a:ext cx="39381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smtClean="0">
                <a:solidFill>
                  <a:srgbClr val="323232"/>
                </a:solidFill>
                <a:effectLst/>
                <a:latin typeface="Open Sans"/>
              </a:rPr>
              <a:t>Figure 4: using a sphere as a bounding volume to test whether a ray may intersect the enclosed geometry. If the ray doesn't intersect the sphere, then we know for sure that it can't intersect the object.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51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s://www.scratchapixel.com/images/upload/ray-simple-shapes/raysphereisect1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6392"/>
            <a:ext cx="42862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075227"/>
            <a:ext cx="2019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2656312"/>
            <a:ext cx="1619250" cy="457200"/>
          </a:xfrm>
          <a:prstGeom prst="rect">
            <a:avLst/>
          </a:prstGeom>
        </p:spPr>
      </p:pic>
      <p:pic>
        <p:nvPicPr>
          <p:cNvPr id="2053" name="Picture 5" descr="https://www.scratchapixel.com/images/upload/ray-simple-shapes/rayspherecases.png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291681"/>
            <a:ext cx="63817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950" y="5251589"/>
            <a:ext cx="4476750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5900" y="4889076"/>
            <a:ext cx="2286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9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80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MathJax_Math-italic</vt:lpstr>
      <vt:lpstr>Open Sans</vt:lpstr>
      <vt:lpstr>맑은 고딕</vt:lpstr>
      <vt:lpstr>Arial</vt:lpstr>
      <vt:lpstr>Office Theme</vt:lpstr>
      <vt:lpstr>0109</vt:lpstr>
      <vt:lpstr>Rendering Simple Shapes</vt:lpstr>
      <vt:lpstr>Parametric surcface, Implicit surface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0109</dc:title>
  <dc:creator>CGLab5</dc:creator>
  <cp:lastModifiedBy>CGLab5</cp:lastModifiedBy>
  <cp:revision>8</cp:revision>
  <dcterms:created xsi:type="dcterms:W3CDTF">2019-01-09T01:07:21Z</dcterms:created>
  <dcterms:modified xsi:type="dcterms:W3CDTF">2019-01-10T09:03:10Z</dcterms:modified>
</cp:coreProperties>
</file>