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9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9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4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9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7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A733-492F-4ADB-9E82-8554B48A0CA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34E8-EA4E-4AF7-AF68-BB31795C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4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Ray Tracing Rendering a Triangle</a:t>
            </a:r>
            <a:endParaRPr lang="ko-KR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smtClean="0"/>
              <a:t>2019 01 10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91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Ray Tracing Rendering a Triangle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CGLab5</dc:creator>
  <cp:lastModifiedBy>CGLab5</cp:lastModifiedBy>
  <cp:revision>4</cp:revision>
  <dcterms:created xsi:type="dcterms:W3CDTF">2019-01-14T03:58:59Z</dcterms:created>
  <dcterms:modified xsi:type="dcterms:W3CDTF">2019-01-15T01:30:22Z</dcterms:modified>
</cp:coreProperties>
</file>