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4A6C-ED3F-46B0-8C4C-F0E27CB60C0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5DC4-BB57-4EE0-85E4-8871512F0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94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4A6C-ED3F-46B0-8C4C-F0E27CB60C0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5DC4-BB57-4EE0-85E4-8871512F0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01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4A6C-ED3F-46B0-8C4C-F0E27CB60C0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5DC4-BB57-4EE0-85E4-8871512F0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8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4A6C-ED3F-46B0-8C4C-F0E27CB60C0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5DC4-BB57-4EE0-85E4-8871512F0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80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4A6C-ED3F-46B0-8C4C-F0E27CB60C0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5DC4-BB57-4EE0-85E4-8871512F0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30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4A6C-ED3F-46B0-8C4C-F0E27CB60C0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5DC4-BB57-4EE0-85E4-8871512F0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1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4A6C-ED3F-46B0-8C4C-F0E27CB60C0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5DC4-BB57-4EE0-85E4-8871512F0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4A6C-ED3F-46B0-8C4C-F0E27CB60C0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5DC4-BB57-4EE0-85E4-8871512F0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16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4A6C-ED3F-46B0-8C4C-F0E27CB60C0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5DC4-BB57-4EE0-85E4-8871512F0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6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4A6C-ED3F-46B0-8C4C-F0E27CB60C0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5DC4-BB57-4EE0-85E4-8871512F0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4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4A6C-ED3F-46B0-8C4C-F0E27CB60C0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5DC4-BB57-4EE0-85E4-8871512F0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4A6C-ED3F-46B0-8C4C-F0E27CB60C0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5DC4-BB57-4EE0-85E4-8871512F0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Ray-Tracing a Polygon Mesh</a:t>
            </a:r>
            <a:endParaRPr lang="ko-KR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 smtClean="0"/>
              <a:t>2019 01 11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2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012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What is a polygon mesh</a:t>
            </a:r>
          </a:p>
          <a:p>
            <a:r>
              <a:rPr lang="en-US" altLang="ko-KR" sz="1800" dirty="0" smtClean="0"/>
              <a:t>How is the information about mesh stored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2883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Polygon</a:t>
            </a:r>
            <a:endParaRPr lang="ko-KR" altLang="en-US" dirty="0"/>
          </a:p>
        </p:txBody>
      </p:sp>
      <p:pic>
        <p:nvPicPr>
          <p:cNvPr id="4" name="Picture 2" descr="https://www.scratchapixel.com/images/upload/polygon-mesh/mesh-components.p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34" y="1690688"/>
            <a:ext cx="2857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5682" y="4983798"/>
            <a:ext cx="2635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Polygon is Planar shape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18560" y="1690687"/>
            <a:ext cx="7365274" cy="363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CCW(counter clock-wise), CW(clock-wise)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  : ordering of the vertices, winding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en-US" altLang="ko-KR" sz="1800" dirty="0" smtClean="0">
                <a:sym typeface="Wingdings" panose="05000000000000000000" pitchFamily="2" charset="2"/>
              </a:rPr>
              <a:t> normal vector </a:t>
            </a:r>
            <a:r>
              <a:rPr lang="ko-KR" altLang="en-US" sz="1800" dirty="0" smtClean="0">
                <a:sym typeface="Wingdings" panose="05000000000000000000" pitchFamily="2" charset="2"/>
              </a:rPr>
              <a:t>방향을 결정한다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endParaRPr lang="en-US" altLang="ko-KR" sz="1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548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Theme</vt:lpstr>
      <vt:lpstr>Ray-Tracing a Polygon Mesh</vt:lpstr>
      <vt:lpstr>PowerPoint Presentation</vt:lpstr>
      <vt:lpstr>Polygon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CGLab5</dc:creator>
  <cp:lastModifiedBy>CGLab5</cp:lastModifiedBy>
  <cp:revision>8</cp:revision>
  <dcterms:created xsi:type="dcterms:W3CDTF">2019-01-14T04:00:26Z</dcterms:created>
  <dcterms:modified xsi:type="dcterms:W3CDTF">2019-01-15T02:17:12Z</dcterms:modified>
</cp:coreProperties>
</file>